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1" r:id="rId1"/>
  </p:sldMasterIdLst>
  <p:notesMasterIdLst>
    <p:notesMasterId r:id="rId14"/>
  </p:notesMasterIdLst>
  <p:sldIdLst>
    <p:sldId id="287" r:id="rId2"/>
    <p:sldId id="268" r:id="rId3"/>
    <p:sldId id="324" r:id="rId4"/>
    <p:sldId id="285" r:id="rId5"/>
    <p:sldId id="325" r:id="rId6"/>
    <p:sldId id="326" r:id="rId7"/>
    <p:sldId id="327" r:id="rId8"/>
    <p:sldId id="328" r:id="rId9"/>
    <p:sldId id="329" r:id="rId10"/>
    <p:sldId id="330" r:id="rId11"/>
    <p:sldId id="331" r:id="rId12"/>
    <p:sldId id="279" r:id="rId13"/>
  </p:sldIdLst>
  <p:sldSz cx="24387175"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639">
          <p15:clr>
            <a:srgbClr val="A4A3A4"/>
          </p15:clr>
        </p15:guide>
        <p15:guide id="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C4891"/>
    <a:srgbClr val="F98854"/>
    <a:srgbClr val="D5E0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1C7C98-9316-008C-C0E5-96A9A69FD183}" v="22" dt="2025-05-13T05:57:54.091"/>
    <p1510:client id="{E5DEED4C-D6CA-454A-3D8F-35193FDF5D6E}" v="83" dt="2025-05-14T09:01:59.251"/>
    <p1510:client id="{E6F786FE-0CAD-5421-2B98-458D24ED728A}" v="74" dt="2025-05-14T08:21:10.748"/>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Medium"/>
          <a:ea typeface="Helvetica Neue Medium"/>
          <a:cs typeface="Helvetica Neue Medium"/>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FFF"/>
          </a:solidFill>
        </a:fill>
      </a:tcStyle>
    </a:wholeTbl>
    <a:band2H>
      <a:tcTxStyle/>
      <a:tcStyle>
        <a:tcBdr/>
        <a:fill>
          <a:solidFill>
            <a:srgbClr val="E6F0F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Helvetica Neue Medium"/>
          <a:ea typeface="Helvetica Neue Medium"/>
          <a:cs typeface="Helvetica Neue Medium"/>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F0CC"/>
          </a:solidFill>
        </a:fill>
      </a:tcStyle>
    </a:wholeTbl>
    <a:band2H>
      <a:tcTxStyle/>
      <a:tcStyle>
        <a:tcBdr/>
        <a:fill>
          <a:solidFill>
            <a:srgbClr val="EAF8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Helvetica Neue Medium"/>
          <a:ea typeface="Helvetica Neue Medium"/>
          <a:cs typeface="Helvetica Neue Medium"/>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9D1E1"/>
          </a:solidFill>
        </a:fill>
      </a:tcStyle>
    </a:wholeTbl>
    <a:band2H>
      <a:tcTxStyle/>
      <a:tcStyle>
        <a:tcBdr/>
        <a:fill>
          <a:solidFill>
            <a:srgbClr val="FCE9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Helvetica Neue Medium"/>
          <a:ea typeface="Helvetica Neue Medium"/>
          <a:cs typeface="Helvetica Neue Medium"/>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Helvetica Neue Medium"/>
          <a:ea typeface="Helvetica Neue Medium"/>
          <a:cs typeface="Helvetica Neue Medium"/>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Helvetica Neue Medium"/>
          <a:ea typeface="Helvetica Neue Medium"/>
          <a:cs typeface="Helvetica Neue Medium"/>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03"/>
    <p:restoredTop sz="91111" autoAdjust="0"/>
  </p:normalViewPr>
  <p:slideViewPr>
    <p:cSldViewPr snapToGrid="0">
      <p:cViewPr varScale="1">
        <p:scale>
          <a:sx n="44" d="100"/>
          <a:sy n="44" d="100"/>
        </p:scale>
        <p:origin x="331" y="62"/>
      </p:cViewPr>
      <p:guideLst>
        <p:guide orient="horz" pos="8639"/>
        <p:guide/>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381000" y="685800"/>
            <a:ext cx="6096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2808120343"/>
      </p:ext>
    </p:extLst>
  </p:cSld>
  <p:clrMap bg1="lt1" tx1="dk1" bg2="lt2" tx2="dk2" accent1="accent1" accent2="accent2" accent3="accent3" accent4="accent4" accent5="accent5" accent6="accent6" hlink="hlink" folHlink="folHlink"/>
  <p:notesStyle>
    <a:lvl1pPr defTabSz="857262" latinLnBrk="0">
      <a:lnSpc>
        <a:spcPct val="117999"/>
      </a:lnSpc>
      <a:defRPr sz="4000">
        <a:latin typeface="+mj-lt"/>
        <a:ea typeface="+mj-ea"/>
        <a:cs typeface="+mj-cs"/>
        <a:sym typeface="Helvetica Neue"/>
      </a:defRPr>
    </a:lvl1pPr>
    <a:lvl2pPr indent="428632" defTabSz="857262" latinLnBrk="0">
      <a:lnSpc>
        <a:spcPct val="117999"/>
      </a:lnSpc>
      <a:defRPr sz="4000">
        <a:latin typeface="+mj-lt"/>
        <a:ea typeface="+mj-ea"/>
        <a:cs typeface="+mj-cs"/>
        <a:sym typeface="Helvetica Neue"/>
      </a:defRPr>
    </a:lvl2pPr>
    <a:lvl3pPr indent="857262" defTabSz="857262" latinLnBrk="0">
      <a:lnSpc>
        <a:spcPct val="117999"/>
      </a:lnSpc>
      <a:defRPr sz="4000">
        <a:latin typeface="+mj-lt"/>
        <a:ea typeface="+mj-ea"/>
        <a:cs typeface="+mj-cs"/>
        <a:sym typeface="Helvetica Neue"/>
      </a:defRPr>
    </a:lvl3pPr>
    <a:lvl4pPr indent="1285894" defTabSz="857262" latinLnBrk="0">
      <a:lnSpc>
        <a:spcPct val="117999"/>
      </a:lnSpc>
      <a:defRPr sz="4000">
        <a:latin typeface="+mj-lt"/>
        <a:ea typeface="+mj-ea"/>
        <a:cs typeface="+mj-cs"/>
        <a:sym typeface="Helvetica Neue"/>
      </a:defRPr>
    </a:lvl4pPr>
    <a:lvl5pPr indent="1714526" defTabSz="857262" latinLnBrk="0">
      <a:lnSpc>
        <a:spcPct val="117999"/>
      </a:lnSpc>
      <a:defRPr sz="4000">
        <a:latin typeface="+mj-lt"/>
        <a:ea typeface="+mj-ea"/>
        <a:cs typeface="+mj-cs"/>
        <a:sym typeface="Helvetica Neue"/>
      </a:defRPr>
    </a:lvl5pPr>
    <a:lvl6pPr indent="2143155" defTabSz="857262" latinLnBrk="0">
      <a:lnSpc>
        <a:spcPct val="117999"/>
      </a:lnSpc>
      <a:defRPr sz="4000">
        <a:latin typeface="+mj-lt"/>
        <a:ea typeface="+mj-ea"/>
        <a:cs typeface="+mj-cs"/>
        <a:sym typeface="Helvetica Neue"/>
      </a:defRPr>
    </a:lvl6pPr>
    <a:lvl7pPr indent="2571787" defTabSz="857262" latinLnBrk="0">
      <a:lnSpc>
        <a:spcPct val="117999"/>
      </a:lnSpc>
      <a:defRPr sz="4000">
        <a:latin typeface="+mj-lt"/>
        <a:ea typeface="+mj-ea"/>
        <a:cs typeface="+mj-cs"/>
        <a:sym typeface="Helvetica Neue"/>
      </a:defRPr>
    </a:lvl7pPr>
    <a:lvl8pPr indent="3000419" defTabSz="857262" latinLnBrk="0">
      <a:lnSpc>
        <a:spcPct val="117999"/>
      </a:lnSpc>
      <a:defRPr sz="4000">
        <a:latin typeface="+mj-lt"/>
        <a:ea typeface="+mj-ea"/>
        <a:cs typeface="+mj-cs"/>
        <a:sym typeface="Helvetica Neue"/>
      </a:defRPr>
    </a:lvl8pPr>
    <a:lvl9pPr indent="3429049" defTabSz="857262" latinLnBrk="0">
      <a:lnSpc>
        <a:spcPct val="117999"/>
      </a:lnSpc>
      <a:defRPr sz="4000">
        <a:latin typeface="+mj-lt"/>
        <a:ea typeface="+mj-ea"/>
        <a:cs typeface="+mj-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lv-LV"/>
          </a:p>
        </p:txBody>
      </p:sp>
      <p:sp>
        <p:nvSpPr>
          <p:cNvPr id="3" name="Notes Placeholder 2"/>
          <p:cNvSpPr>
            <a:spLocks noGrp="1"/>
          </p:cNvSpPr>
          <p:nvPr>
            <p:ph type="body" idx="1"/>
          </p:nvPr>
        </p:nvSpPr>
        <p:spPr/>
        <p:txBody>
          <a:bodyPr/>
          <a:lstStyle/>
          <a:p>
            <a:endParaRPr lang="lv-LV" dirty="0"/>
          </a:p>
        </p:txBody>
      </p:sp>
    </p:spTree>
    <p:extLst>
      <p:ext uri="{BB962C8B-B14F-4D97-AF65-F5344CB8AC3E}">
        <p14:creationId xmlns:p14="http://schemas.microsoft.com/office/powerpoint/2010/main" val="145217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893184" y="6171530"/>
            <a:ext cx="22528665" cy="66096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 name="Title 1"/>
          <p:cNvSpPr>
            <a:spLocks noGrp="1"/>
          </p:cNvSpPr>
          <p:nvPr>
            <p:ph type="ctrTitle" hasCustomPrompt="1"/>
          </p:nvPr>
        </p:nvSpPr>
        <p:spPr>
          <a:xfrm>
            <a:off x="1162535" y="2040863"/>
            <a:ext cx="17217833" cy="2950026"/>
          </a:xfrm>
          <a:effectLst/>
        </p:spPr>
        <p:txBody>
          <a:bodyPr anchor="b">
            <a:normAutofit/>
          </a:bodyPr>
          <a:lstStyle>
            <a:lvl1pPr>
              <a:defRPr sz="7200" cap="none">
                <a:solidFill>
                  <a:schemeClr val="accent1"/>
                </a:solidFill>
              </a:defRPr>
            </a:lvl1pPr>
          </a:lstStyle>
          <a:p>
            <a:r>
              <a:rPr lang="en-US"/>
              <a:t>Click to edit master title style</a:t>
            </a:r>
          </a:p>
        </p:txBody>
      </p:sp>
      <p:sp>
        <p:nvSpPr>
          <p:cNvPr id="3" name="Subtitle 2"/>
          <p:cNvSpPr>
            <a:spLocks noGrp="1"/>
          </p:cNvSpPr>
          <p:nvPr>
            <p:ph type="subTitle" idx="1" hasCustomPrompt="1"/>
          </p:nvPr>
        </p:nvSpPr>
        <p:spPr>
          <a:xfrm>
            <a:off x="1162540" y="4990891"/>
            <a:ext cx="17385344" cy="1180642"/>
          </a:xfrm>
        </p:spPr>
        <p:txBody>
          <a:bodyPr anchor="t">
            <a:normAutofit/>
          </a:bodyPr>
          <a:lstStyle>
            <a:lvl1pPr marL="0" indent="0" algn="l">
              <a:buNone/>
              <a:defRPr sz="3200" cap="none">
                <a:solidFill>
                  <a:schemeClr val="accent2"/>
                </a:solidFill>
              </a:defRPr>
            </a:lvl1pPr>
            <a:lvl2pPr marL="914400" indent="0" algn="ctr">
              <a:buNone/>
              <a:defRPr>
                <a:solidFill>
                  <a:schemeClr val="tx1">
                    <a:tint val="75000"/>
                  </a:schemeClr>
                </a:solidFill>
              </a:defRPr>
            </a:lvl2pPr>
            <a:lvl3pPr marL="1828800" indent="0" algn="ctr">
              <a:buNone/>
              <a:defRPr>
                <a:solidFill>
                  <a:schemeClr val="tx1">
                    <a:tint val="75000"/>
                  </a:schemeClr>
                </a:solidFill>
              </a:defRPr>
            </a:lvl3pPr>
            <a:lvl4pPr marL="2743200" indent="0" algn="ctr">
              <a:buNone/>
              <a:defRPr>
                <a:solidFill>
                  <a:schemeClr val="tx1">
                    <a:tint val="75000"/>
                  </a:schemeClr>
                </a:solidFill>
              </a:defRPr>
            </a:lvl4pPr>
            <a:lvl5pPr marL="3657600" indent="0" algn="ctr">
              <a:buNone/>
              <a:defRPr>
                <a:solidFill>
                  <a:schemeClr val="tx1">
                    <a:tint val="75000"/>
                  </a:schemeClr>
                </a:solidFill>
              </a:defRPr>
            </a:lvl5pPr>
            <a:lvl6pPr marL="4572000" indent="0" algn="ctr">
              <a:buNone/>
              <a:defRPr>
                <a:solidFill>
                  <a:schemeClr val="tx1">
                    <a:tint val="75000"/>
                  </a:schemeClr>
                </a:solidFill>
              </a:defRPr>
            </a:lvl6pPr>
            <a:lvl7pPr marL="5486400" indent="0" algn="ctr">
              <a:buNone/>
              <a:defRPr>
                <a:solidFill>
                  <a:schemeClr val="tx1">
                    <a:tint val="75000"/>
                  </a:schemeClr>
                </a:solidFill>
              </a:defRPr>
            </a:lvl7pPr>
            <a:lvl8pPr marL="6400800" indent="0" algn="ctr">
              <a:buNone/>
              <a:defRPr>
                <a:solidFill>
                  <a:schemeClr val="tx1">
                    <a:tint val="75000"/>
                  </a:schemeClr>
                </a:solidFill>
              </a:defRPr>
            </a:lvl8pPr>
            <a:lvl9pPr marL="7315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15213883" y="11912275"/>
            <a:ext cx="5690341" cy="730250"/>
          </a:xfrm>
        </p:spPr>
        <p:txBody>
          <a:bodyPr/>
          <a:lstStyle>
            <a:lvl1pPr>
              <a:defRPr>
                <a:solidFill>
                  <a:schemeClr val="accent1">
                    <a:lumMod val="75000"/>
                    <a:lumOff val="25000"/>
                  </a:schemeClr>
                </a:solidFill>
              </a:defRPr>
            </a:lvl1pPr>
          </a:lstStyle>
          <a:p>
            <a:fld id="{B61BEF0D-F0BB-DE4B-95CE-6DB70DBA9567}" type="datetimeFigureOut">
              <a:rPr lang="en-US" dirty="0"/>
              <a:pPr/>
              <a:t>11/5/2025</a:t>
            </a:fld>
            <a:endParaRPr lang="en-US"/>
          </a:p>
        </p:txBody>
      </p:sp>
      <p:sp>
        <p:nvSpPr>
          <p:cNvPr id="5" name="Footer Placeholder 4"/>
          <p:cNvSpPr>
            <a:spLocks noGrp="1"/>
          </p:cNvSpPr>
          <p:nvPr>
            <p:ph type="ftr" sz="quarter" idx="11"/>
          </p:nvPr>
        </p:nvSpPr>
        <p:spPr>
          <a:xfrm>
            <a:off x="1162536" y="11903623"/>
            <a:ext cx="13836221" cy="730250"/>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21119349" y="11912275"/>
            <a:ext cx="2033145" cy="730250"/>
          </a:xfrm>
        </p:spPr>
        <p:txBody>
          <a:bodyPr/>
          <a:lstStyle>
            <a:lvl1pPr>
              <a:defRPr>
                <a:solidFill>
                  <a:schemeClr val="accent1">
                    <a:lumMod val="75000"/>
                    <a:lumOff val="25000"/>
                  </a:schemeClr>
                </a:solidFill>
              </a:defRPr>
            </a:lvl1pPr>
          </a:lstStyle>
          <a:p>
            <a:fld id="{86CB4B4D-7CA3-9044-876B-883B54F8677D}" type="slidenum">
              <a:rPr lang="lv-LV" smtClean="0"/>
              <a:t>‹#›</a:t>
            </a:fld>
            <a:endParaRPr lang="lv-LV"/>
          </a:p>
        </p:txBody>
      </p:sp>
      <p:pic>
        <p:nvPicPr>
          <p:cNvPr id="9" name="Picture 8">
            <a:extLst>
              <a:ext uri="{FF2B5EF4-FFF2-40B4-BE49-F238E27FC236}">
                <a16:creationId xmlns:a16="http://schemas.microsoft.com/office/drawing/2014/main" id="{9AC66A80-51CB-4A91-B78A-071D00B1D42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380368" y="1214077"/>
            <a:ext cx="5041481" cy="4957456"/>
          </a:xfrm>
          <a:prstGeom prst="rect">
            <a:avLst/>
          </a:prstGeom>
        </p:spPr>
      </p:pic>
    </p:spTree>
    <p:extLst>
      <p:ext uri="{BB962C8B-B14F-4D97-AF65-F5344CB8AC3E}">
        <p14:creationId xmlns:p14="http://schemas.microsoft.com/office/powerpoint/2010/main" val="4257738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62538" y="9386778"/>
            <a:ext cx="19483651" cy="1133476"/>
          </a:xfrm>
        </p:spPr>
        <p:txBody>
          <a:bodyPr anchor="b">
            <a:normAutofit/>
          </a:bodyPr>
          <a:lstStyle>
            <a:lvl1pPr algn="l">
              <a:defRPr sz="4800" b="0">
                <a:solidFill>
                  <a:schemeClr val="accent1"/>
                </a:solidFill>
              </a:defRPr>
            </a:lvl1pPr>
          </a:lstStyle>
          <a:p>
            <a:r>
              <a:rPr lang="en-US"/>
              <a:t>Click to edit Master title style</a:t>
            </a:r>
          </a:p>
        </p:txBody>
      </p:sp>
      <p:sp>
        <p:nvSpPr>
          <p:cNvPr id="3" name="Picture Placeholder 2"/>
          <p:cNvSpPr>
            <a:spLocks noGrp="1" noChangeAspect="1"/>
          </p:cNvSpPr>
          <p:nvPr>
            <p:ph type="pic" idx="1"/>
          </p:nvPr>
        </p:nvSpPr>
        <p:spPr>
          <a:xfrm>
            <a:off x="895752" y="1199450"/>
            <a:ext cx="22584658" cy="7114504"/>
          </a:xfrm>
        </p:spPr>
        <p:txBody>
          <a:bodyPr anchor="t">
            <a:normAutofit/>
          </a:bodyPr>
          <a:lstStyle>
            <a:lvl1pPr marL="0" indent="0" algn="ctr">
              <a:buNone/>
              <a:defRPr sz="3200"/>
            </a:lvl1pPr>
            <a:lvl2pPr marL="914400" indent="0">
              <a:buNone/>
              <a:defRPr sz="3200"/>
            </a:lvl2pPr>
            <a:lvl3pPr marL="1828800" indent="0">
              <a:buNone/>
              <a:defRPr sz="3200"/>
            </a:lvl3pPr>
            <a:lvl4pPr marL="2743200" indent="0">
              <a:buNone/>
              <a:defRPr sz="3200"/>
            </a:lvl4pPr>
            <a:lvl5pPr marL="3657600" indent="0">
              <a:buNone/>
              <a:defRPr sz="3200"/>
            </a:lvl5pPr>
            <a:lvl6pPr marL="4572000" indent="0">
              <a:buNone/>
              <a:defRPr sz="3200"/>
            </a:lvl6pPr>
            <a:lvl7pPr marL="5486400" indent="0">
              <a:buNone/>
              <a:defRPr sz="3200"/>
            </a:lvl7pPr>
            <a:lvl8pPr marL="6400800" indent="0">
              <a:buNone/>
              <a:defRPr sz="3200"/>
            </a:lvl8pPr>
            <a:lvl9pPr marL="7315200" indent="0">
              <a:buNone/>
              <a:defRPr sz="3200"/>
            </a:lvl9pPr>
          </a:lstStyle>
          <a:p>
            <a:r>
              <a:rPr lang="en-US"/>
              <a:t>Click icon to add picture</a:t>
            </a:r>
          </a:p>
        </p:txBody>
      </p:sp>
      <p:sp>
        <p:nvSpPr>
          <p:cNvPr id="4" name="Text Placeholder 3"/>
          <p:cNvSpPr>
            <a:spLocks noGrp="1"/>
          </p:cNvSpPr>
          <p:nvPr>
            <p:ph type="body" sz="half" idx="2"/>
          </p:nvPr>
        </p:nvSpPr>
        <p:spPr>
          <a:xfrm>
            <a:off x="1162537" y="10520255"/>
            <a:ext cx="19483652" cy="1197342"/>
          </a:xfrm>
        </p:spPr>
        <p:txBody>
          <a:bodyPr>
            <a:normAutofit/>
          </a:bodyPr>
          <a:lstStyle>
            <a:lvl1pPr marL="0" indent="0">
              <a:buNone/>
              <a:defRPr sz="2400"/>
            </a:lvl1pPr>
            <a:lvl2pPr marL="914400" indent="0">
              <a:buNone/>
              <a:defRPr sz="2400"/>
            </a:lvl2pPr>
            <a:lvl3pPr marL="1828800" indent="0">
              <a:buNone/>
              <a:defRPr sz="2000"/>
            </a:lvl3pPr>
            <a:lvl4pPr marL="2743200" indent="0">
              <a:buNone/>
              <a:defRPr sz="1800"/>
            </a:lvl4pPr>
            <a:lvl5pPr marL="3657600" indent="0">
              <a:buNone/>
              <a:defRPr sz="1800"/>
            </a:lvl5pPr>
            <a:lvl6pPr marL="4572000" indent="0">
              <a:buNone/>
              <a:defRPr sz="1800"/>
            </a:lvl6pPr>
            <a:lvl7pPr marL="5486400" indent="0">
              <a:buNone/>
              <a:defRPr sz="1800"/>
            </a:lvl7pPr>
            <a:lvl8pPr marL="6400800" indent="0">
              <a:buNone/>
              <a:defRPr sz="1800"/>
            </a:lvl8pPr>
            <a:lvl9pPr marL="7315200" indent="0">
              <a:buNone/>
              <a:defRPr sz="18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CB4B4D-7CA3-9044-876B-883B54F8677D}" type="slidenum">
              <a:rPr lang="lv-LV" smtClean="0"/>
              <a:t>‹#›</a:t>
            </a:fld>
            <a:endParaRPr lang="lv-LV"/>
          </a:p>
        </p:txBody>
      </p:sp>
      <p:pic>
        <p:nvPicPr>
          <p:cNvPr id="10" name="Picture 9">
            <a:extLst>
              <a:ext uri="{FF2B5EF4-FFF2-40B4-BE49-F238E27FC236}">
                <a16:creationId xmlns:a16="http://schemas.microsoft.com/office/drawing/2014/main" id="{E8D55ECE-F113-45B9-A641-BD00550227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854319" y="9386776"/>
            <a:ext cx="2370325" cy="2330820"/>
          </a:xfrm>
          <a:prstGeom prst="rect">
            <a:avLst/>
          </a:prstGeom>
        </p:spPr>
      </p:pic>
    </p:spTree>
    <p:extLst>
      <p:ext uri="{BB962C8B-B14F-4D97-AF65-F5344CB8AC3E}">
        <p14:creationId xmlns:p14="http://schemas.microsoft.com/office/powerpoint/2010/main" val="403452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880687" y="1228814"/>
            <a:ext cx="22621621" cy="237859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9" name="Title 1"/>
          <p:cNvSpPr>
            <a:spLocks noGrp="1"/>
          </p:cNvSpPr>
          <p:nvPr>
            <p:ph type="title" hasCustomPrompt="1"/>
          </p:nvPr>
        </p:nvSpPr>
        <p:spPr>
          <a:xfrm>
            <a:off x="1162536" y="1404312"/>
            <a:ext cx="19608782" cy="2027600"/>
          </a:xfrm>
        </p:spPr>
        <p:txBody>
          <a:bodyPr/>
          <a:lstStyle>
            <a:lvl1pPr>
              <a:defRPr cap="none"/>
            </a:lvl1pPr>
          </a:lstStyle>
          <a:p>
            <a:r>
              <a:rPr lang="en-US"/>
              <a:t>Click to edit master title style</a:t>
            </a:r>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CB4B4D-7CA3-9044-876B-883B54F8677D}" type="slidenum">
              <a:rPr lang="lv-LV" smtClean="0"/>
              <a:t>‹#›</a:t>
            </a:fld>
            <a:endParaRPr lang="lv-LV"/>
          </a:p>
        </p:txBody>
      </p:sp>
      <p:pic>
        <p:nvPicPr>
          <p:cNvPr id="11" name="Picture 10">
            <a:extLst>
              <a:ext uri="{FF2B5EF4-FFF2-40B4-BE49-F238E27FC236}">
                <a16:creationId xmlns:a16="http://schemas.microsoft.com/office/drawing/2014/main" id="{198BD887-4728-435D-A6E4-1F929F9BD83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076373" y="1228477"/>
            <a:ext cx="2418911" cy="2378596"/>
          </a:xfrm>
          <a:prstGeom prst="rect">
            <a:avLst/>
          </a:prstGeom>
        </p:spPr>
      </p:pic>
    </p:spTree>
    <p:extLst>
      <p:ext uri="{BB962C8B-B14F-4D97-AF65-F5344CB8AC3E}">
        <p14:creationId xmlns:p14="http://schemas.microsoft.com/office/powerpoint/2010/main" val="13528248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17680705" y="1199450"/>
            <a:ext cx="5814391" cy="116339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 name="Vertical Title 1"/>
          <p:cNvSpPr>
            <a:spLocks noGrp="1"/>
          </p:cNvSpPr>
          <p:nvPr>
            <p:ph type="title" orient="vert" hasCustomPrompt="1"/>
          </p:nvPr>
        </p:nvSpPr>
        <p:spPr>
          <a:xfrm>
            <a:off x="18200471" y="1611334"/>
            <a:ext cx="2899557" cy="8360438"/>
          </a:xfrm>
        </p:spPr>
        <p:txBody>
          <a:bodyPr vert="eaVert" anchor="ctr"/>
          <a:lstStyle>
            <a:lvl1pPr>
              <a:defRPr cap="none"/>
            </a:lvl1pPr>
          </a:lstStyle>
          <a:p>
            <a:r>
              <a:rPr lang="en-US"/>
              <a:t>Click to edit master title style</a:t>
            </a:r>
          </a:p>
        </p:txBody>
      </p:sp>
      <p:sp>
        <p:nvSpPr>
          <p:cNvPr id="3" name="Vertical Text Placeholder 2"/>
          <p:cNvSpPr>
            <a:spLocks noGrp="1"/>
          </p:cNvSpPr>
          <p:nvPr>
            <p:ph type="body" orient="vert" idx="1"/>
          </p:nvPr>
        </p:nvSpPr>
        <p:spPr>
          <a:xfrm>
            <a:off x="1550049" y="1351453"/>
            <a:ext cx="15794614" cy="1036614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17989689" y="11912275"/>
            <a:ext cx="2656628" cy="730250"/>
          </a:xfrm>
        </p:spPr>
        <p:txBody>
          <a:bodyPr/>
          <a:lstStyle>
            <a:lvl1pPr>
              <a:defRPr>
                <a:solidFill>
                  <a:schemeClr val="accent1">
                    <a:lumMod val="75000"/>
                    <a:lumOff val="25000"/>
                  </a:schemeClr>
                </a:solidFill>
              </a:defRPr>
            </a:lvl1pPr>
          </a:lstStyle>
          <a:p>
            <a:fld id="{B61BEF0D-F0BB-DE4B-95CE-6DB70DBA9567}" type="datetimeFigureOut">
              <a:rPr lang="en-US" dirty="0"/>
              <a:pPr/>
              <a:t>11/5/2025</a:t>
            </a:fld>
            <a:endParaRPr lang="en-US"/>
          </a:p>
        </p:txBody>
      </p:sp>
      <p:sp>
        <p:nvSpPr>
          <p:cNvPr id="5" name="Footer Placeholder 4"/>
          <p:cNvSpPr>
            <a:spLocks noGrp="1"/>
          </p:cNvSpPr>
          <p:nvPr>
            <p:ph type="ftr" sz="quarter" idx="11"/>
          </p:nvPr>
        </p:nvSpPr>
        <p:spPr>
          <a:xfrm>
            <a:off x="1550049" y="11903623"/>
            <a:ext cx="15794614" cy="730250"/>
          </a:xfrm>
        </p:spPr>
        <p:txBody>
          <a:bodyPr/>
          <a:lstStyle/>
          <a:p>
            <a:endParaRPr lang="en-US"/>
          </a:p>
        </p:txBody>
      </p:sp>
      <p:sp>
        <p:nvSpPr>
          <p:cNvPr id="6" name="Slide Number Placeholder 5"/>
          <p:cNvSpPr>
            <a:spLocks noGrp="1"/>
          </p:cNvSpPr>
          <p:nvPr>
            <p:ph type="sldNum" sz="quarter" idx="12"/>
          </p:nvPr>
        </p:nvSpPr>
        <p:spPr>
          <a:xfrm>
            <a:off x="20895952" y="11912275"/>
            <a:ext cx="2328693" cy="730250"/>
          </a:xfrm>
        </p:spPr>
        <p:txBody>
          <a:bodyPr/>
          <a:lstStyle>
            <a:lvl1pPr>
              <a:defRPr>
                <a:solidFill>
                  <a:schemeClr val="accent1">
                    <a:lumMod val="75000"/>
                    <a:lumOff val="25000"/>
                  </a:schemeClr>
                </a:solidFill>
              </a:defRPr>
            </a:lvl1pPr>
          </a:lstStyle>
          <a:p>
            <a:fld id="{86CB4B4D-7CA3-9044-876B-883B54F8677D}" type="slidenum">
              <a:rPr lang="lv-LV" smtClean="0"/>
              <a:t>‹#›</a:t>
            </a:fld>
            <a:endParaRPr lang="lv-LV"/>
          </a:p>
        </p:txBody>
      </p:sp>
      <p:pic>
        <p:nvPicPr>
          <p:cNvPr id="9" name="Picture 8">
            <a:extLst>
              <a:ext uri="{FF2B5EF4-FFF2-40B4-BE49-F238E27FC236}">
                <a16:creationId xmlns:a16="http://schemas.microsoft.com/office/drawing/2014/main" id="{FECE7C34-E737-4D4D-8831-25D485430EF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a:off x="21079731" y="1219747"/>
            <a:ext cx="2435662" cy="2395068"/>
          </a:xfrm>
          <a:prstGeom prst="rect">
            <a:avLst/>
          </a:prstGeom>
        </p:spPr>
      </p:pic>
    </p:spTree>
    <p:extLst>
      <p:ext uri="{BB962C8B-B14F-4D97-AF65-F5344CB8AC3E}">
        <p14:creationId xmlns:p14="http://schemas.microsoft.com/office/powerpoint/2010/main" val="2361356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880687" y="1228814"/>
            <a:ext cx="22621621" cy="237859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 name="Title 1"/>
          <p:cNvSpPr>
            <a:spLocks noGrp="1"/>
          </p:cNvSpPr>
          <p:nvPr>
            <p:ph type="title" hasCustomPrompt="1"/>
          </p:nvPr>
        </p:nvSpPr>
        <p:spPr>
          <a:xfrm>
            <a:off x="1162536" y="1404312"/>
            <a:ext cx="22062104" cy="2027600"/>
          </a:xfrm>
        </p:spPr>
        <p:txBody>
          <a:bodyPr/>
          <a:lstStyle>
            <a:lvl1pPr>
              <a:defRPr cap="none"/>
            </a:lvl1pPr>
          </a:lstStyle>
          <a:p>
            <a:r>
              <a:rPr lang="en-US"/>
              <a:t>Click to edit master title style</a:t>
            </a:r>
          </a:p>
        </p:txBody>
      </p:sp>
      <p:sp>
        <p:nvSpPr>
          <p:cNvPr id="3" name="Content Placeholder 2"/>
          <p:cNvSpPr>
            <a:spLocks noGrp="1"/>
          </p:cNvSpPr>
          <p:nvPr>
            <p:ph idx="1"/>
          </p:nvPr>
        </p:nvSpPr>
        <p:spPr>
          <a:xfrm>
            <a:off x="1162537" y="4360993"/>
            <a:ext cx="22062102" cy="73566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21119350" y="11912275"/>
            <a:ext cx="2105290" cy="730250"/>
          </a:xfrm>
        </p:spPr>
        <p:txBody>
          <a:bodyPr/>
          <a:lstStyle/>
          <a:p>
            <a:fld id="{86CB4B4D-7CA3-9044-876B-883B54F8677D}" type="slidenum">
              <a:rPr lang="lv-LV" smtClean="0"/>
              <a:t>‹#›</a:t>
            </a:fld>
            <a:endParaRPr lang="lv-LV"/>
          </a:p>
        </p:txBody>
      </p:sp>
      <p:pic>
        <p:nvPicPr>
          <p:cNvPr id="11" name="Picture 10">
            <a:extLst>
              <a:ext uri="{FF2B5EF4-FFF2-40B4-BE49-F238E27FC236}">
                <a16:creationId xmlns:a16="http://schemas.microsoft.com/office/drawing/2014/main" id="{D6CACFBE-19E5-4F7D-A11F-F4D5E624163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076183" y="1228814"/>
            <a:ext cx="2418911" cy="2378596"/>
          </a:xfrm>
          <a:prstGeom prst="rect">
            <a:avLst/>
          </a:prstGeom>
        </p:spPr>
      </p:pic>
    </p:spTree>
    <p:extLst>
      <p:ext uri="{BB962C8B-B14F-4D97-AF65-F5344CB8AC3E}">
        <p14:creationId xmlns:p14="http://schemas.microsoft.com/office/powerpoint/2010/main" val="1879597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895751" y="10283949"/>
            <a:ext cx="22584660" cy="2517654"/>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 name="Title 1"/>
          <p:cNvSpPr>
            <a:spLocks noGrp="1"/>
          </p:cNvSpPr>
          <p:nvPr>
            <p:ph type="title" hasCustomPrompt="1"/>
          </p:nvPr>
        </p:nvSpPr>
        <p:spPr>
          <a:xfrm>
            <a:off x="1162539" y="7276699"/>
            <a:ext cx="22062102" cy="1806136"/>
          </a:xfrm>
        </p:spPr>
        <p:txBody>
          <a:bodyPr anchor="b">
            <a:normAutofit/>
          </a:bodyPr>
          <a:lstStyle>
            <a:lvl1pPr algn="l">
              <a:defRPr sz="7200" b="0" cap="none">
                <a:solidFill>
                  <a:schemeClr val="accent1"/>
                </a:solidFill>
              </a:defRPr>
            </a:lvl1pPr>
          </a:lstStyle>
          <a:p>
            <a:r>
              <a:rPr lang="en-US"/>
              <a:t>Click to edit master title style</a:t>
            </a:r>
          </a:p>
        </p:txBody>
      </p:sp>
      <p:sp>
        <p:nvSpPr>
          <p:cNvPr id="3" name="Text Placeholder 2"/>
          <p:cNvSpPr>
            <a:spLocks noGrp="1"/>
          </p:cNvSpPr>
          <p:nvPr>
            <p:ph type="body" idx="1" hasCustomPrompt="1"/>
          </p:nvPr>
        </p:nvSpPr>
        <p:spPr>
          <a:xfrm>
            <a:off x="1162537" y="9082834"/>
            <a:ext cx="22062102" cy="1201112"/>
          </a:xfrm>
        </p:spPr>
        <p:txBody>
          <a:bodyPr anchor="t">
            <a:normAutofit/>
          </a:bodyPr>
          <a:lstStyle>
            <a:lvl1pPr marL="0" indent="0" algn="l">
              <a:buNone/>
              <a:defRPr sz="3600" cap="none">
                <a:solidFill>
                  <a:schemeClr val="accent2"/>
                </a:solidFill>
              </a:defRPr>
            </a:lvl1pPr>
            <a:lvl2pPr marL="914400" indent="0">
              <a:buNone/>
              <a:defRPr sz="3600">
                <a:solidFill>
                  <a:schemeClr val="tx1">
                    <a:tint val="75000"/>
                  </a:schemeClr>
                </a:solidFill>
              </a:defRPr>
            </a:lvl2pPr>
            <a:lvl3pPr marL="1828800" indent="0">
              <a:buNone/>
              <a:defRPr sz="3200">
                <a:solidFill>
                  <a:schemeClr val="tx1">
                    <a:tint val="75000"/>
                  </a:schemeClr>
                </a:solidFill>
              </a:defRPr>
            </a:lvl3pPr>
            <a:lvl4pPr marL="2743200" indent="0">
              <a:buNone/>
              <a:defRPr sz="2800">
                <a:solidFill>
                  <a:schemeClr val="tx1">
                    <a:tint val="75000"/>
                  </a:schemeClr>
                </a:solidFill>
              </a:defRPr>
            </a:lvl4pPr>
            <a:lvl5pPr marL="3657600" indent="0">
              <a:buNone/>
              <a:defRPr sz="2800">
                <a:solidFill>
                  <a:schemeClr val="tx1">
                    <a:tint val="75000"/>
                  </a:schemeClr>
                </a:solidFill>
              </a:defRPr>
            </a:lvl5pPr>
            <a:lvl6pPr marL="4572000" indent="0">
              <a:buNone/>
              <a:defRPr sz="2800">
                <a:solidFill>
                  <a:schemeClr val="tx1">
                    <a:tint val="75000"/>
                  </a:schemeClr>
                </a:solidFill>
              </a:defRPr>
            </a:lvl6pPr>
            <a:lvl7pPr marL="5486400" indent="0">
              <a:buNone/>
              <a:defRPr sz="2800">
                <a:solidFill>
                  <a:schemeClr val="tx1">
                    <a:tint val="75000"/>
                  </a:schemeClr>
                </a:solidFill>
              </a:defRPr>
            </a:lvl7pPr>
            <a:lvl8pPr marL="6400800" indent="0">
              <a:buNone/>
              <a:defRPr sz="2800">
                <a:solidFill>
                  <a:schemeClr val="tx1">
                    <a:tint val="75000"/>
                  </a:schemeClr>
                </a:solidFill>
              </a:defRPr>
            </a:lvl8pPr>
            <a:lvl9pPr marL="7315200" indent="0">
              <a:buNone/>
              <a:defRPr sz="2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11/5/2025</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86CB4B4D-7CA3-9044-876B-883B54F8677D}" type="slidenum">
              <a:rPr lang="lv-LV" smtClean="0"/>
              <a:t>‹#›</a:t>
            </a:fld>
            <a:endParaRPr lang="lv-LV"/>
          </a:p>
        </p:txBody>
      </p:sp>
      <p:pic>
        <p:nvPicPr>
          <p:cNvPr id="10" name="Picture 9">
            <a:extLst>
              <a:ext uri="{FF2B5EF4-FFF2-40B4-BE49-F238E27FC236}">
                <a16:creationId xmlns:a16="http://schemas.microsoft.com/office/drawing/2014/main" id="{4E8C7B73-33D8-42FF-9DD1-CD9EB5030D3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76288" y="1156840"/>
            <a:ext cx="6223586" cy="6119859"/>
          </a:xfrm>
          <a:prstGeom prst="rect">
            <a:avLst/>
          </a:prstGeom>
        </p:spPr>
      </p:pic>
    </p:spTree>
    <p:extLst>
      <p:ext uri="{BB962C8B-B14F-4D97-AF65-F5344CB8AC3E}">
        <p14:creationId xmlns:p14="http://schemas.microsoft.com/office/powerpoint/2010/main" val="1072710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892080" y="1213109"/>
            <a:ext cx="22603015" cy="2517654"/>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 name="Title 1"/>
          <p:cNvSpPr>
            <a:spLocks noGrp="1"/>
          </p:cNvSpPr>
          <p:nvPr>
            <p:ph type="title" hasCustomPrompt="1"/>
          </p:nvPr>
        </p:nvSpPr>
        <p:spPr>
          <a:xfrm>
            <a:off x="1162538" y="1459316"/>
            <a:ext cx="22062104" cy="1976664"/>
          </a:xfrm>
        </p:spPr>
        <p:txBody>
          <a:bodyPr/>
          <a:lstStyle>
            <a:lvl1pPr>
              <a:defRPr cap="none"/>
            </a:lvl1pPr>
          </a:lstStyle>
          <a:p>
            <a:r>
              <a:rPr lang="en-US"/>
              <a:t>Click to edit master title style</a:t>
            </a:r>
          </a:p>
        </p:txBody>
      </p:sp>
      <p:sp>
        <p:nvSpPr>
          <p:cNvPr id="3" name="Content Placeholder 2"/>
          <p:cNvSpPr>
            <a:spLocks noGrp="1"/>
          </p:cNvSpPr>
          <p:nvPr>
            <p:ph sz="half" idx="1"/>
          </p:nvPr>
        </p:nvSpPr>
        <p:spPr>
          <a:xfrm>
            <a:off x="1162537" y="4456007"/>
            <a:ext cx="10846192" cy="726609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2378446" y="4456007"/>
            <a:ext cx="10846196" cy="726609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1BEF0D-F0BB-DE4B-95CE-6DB70DBA9567}" type="datetimeFigureOut">
              <a:rPr lang="en-US" dirty="0"/>
              <a:pPr/>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CB4B4D-7CA3-9044-876B-883B54F8677D}" type="slidenum">
              <a:rPr lang="lv-LV" smtClean="0"/>
              <a:t>‹#›</a:t>
            </a:fld>
            <a:endParaRPr lang="lv-LV"/>
          </a:p>
        </p:txBody>
      </p:sp>
      <p:pic>
        <p:nvPicPr>
          <p:cNvPr id="11" name="Picture 10">
            <a:extLst>
              <a:ext uri="{FF2B5EF4-FFF2-40B4-BE49-F238E27FC236}">
                <a16:creationId xmlns:a16="http://schemas.microsoft.com/office/drawing/2014/main" id="{38DBB639-40B3-4879-872E-6FEB387AB3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927275" y="1213109"/>
            <a:ext cx="2560326" cy="2517654"/>
          </a:xfrm>
          <a:prstGeom prst="rect">
            <a:avLst/>
          </a:prstGeom>
        </p:spPr>
      </p:pic>
    </p:spTree>
    <p:extLst>
      <p:ext uri="{BB962C8B-B14F-4D97-AF65-F5344CB8AC3E}">
        <p14:creationId xmlns:p14="http://schemas.microsoft.com/office/powerpoint/2010/main" val="99902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892080" y="1213109"/>
            <a:ext cx="22603015" cy="2517654"/>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2" name="Title 1"/>
          <p:cNvSpPr>
            <a:spLocks noGrp="1"/>
          </p:cNvSpPr>
          <p:nvPr>
            <p:ph type="title" hasCustomPrompt="1"/>
          </p:nvPr>
        </p:nvSpPr>
        <p:spPr>
          <a:xfrm>
            <a:off x="1162538" y="1459316"/>
            <a:ext cx="22062104" cy="1976664"/>
          </a:xfrm>
        </p:spPr>
        <p:txBody>
          <a:bodyPr/>
          <a:lstStyle>
            <a:lvl1pPr>
              <a:defRPr cap="none"/>
            </a:lvl1pPr>
          </a:lstStyle>
          <a:p>
            <a:r>
              <a:rPr lang="en-US"/>
              <a:t>Click to edit master title style</a:t>
            </a:r>
          </a:p>
        </p:txBody>
      </p:sp>
      <p:sp>
        <p:nvSpPr>
          <p:cNvPr id="3" name="Text Placeholder 2"/>
          <p:cNvSpPr>
            <a:spLocks noGrp="1"/>
          </p:cNvSpPr>
          <p:nvPr>
            <p:ph type="body" idx="1"/>
          </p:nvPr>
        </p:nvSpPr>
        <p:spPr>
          <a:xfrm>
            <a:off x="1774670" y="4501785"/>
            <a:ext cx="10175475" cy="1072010"/>
          </a:xfrm>
        </p:spPr>
        <p:txBody>
          <a:bodyPr anchor="b">
            <a:noAutofit/>
          </a:bodyPr>
          <a:lstStyle>
            <a:lvl1pPr marL="0" indent="0">
              <a:buNone/>
              <a:defRPr sz="4400" b="0">
                <a:solidFill>
                  <a:schemeClr val="accent2"/>
                </a:solidFill>
              </a:defRPr>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a:t>Click to edit Master text styles</a:t>
            </a:r>
          </a:p>
        </p:txBody>
      </p:sp>
      <p:sp>
        <p:nvSpPr>
          <p:cNvPr id="4" name="Content Placeholder 3"/>
          <p:cNvSpPr>
            <a:spLocks noGrp="1"/>
          </p:cNvSpPr>
          <p:nvPr>
            <p:ph sz="half" idx="2"/>
          </p:nvPr>
        </p:nvSpPr>
        <p:spPr>
          <a:xfrm>
            <a:off x="1162540" y="5852105"/>
            <a:ext cx="10787604" cy="5869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3049170" y="4501785"/>
            <a:ext cx="10175471" cy="1106746"/>
          </a:xfrm>
        </p:spPr>
        <p:txBody>
          <a:bodyPr anchor="b">
            <a:noAutofit/>
          </a:bodyPr>
          <a:lstStyle>
            <a:lvl1pPr marL="0" indent="0">
              <a:buNone/>
              <a:defRPr sz="4400" b="0">
                <a:solidFill>
                  <a:schemeClr val="accent2"/>
                </a:solidFill>
              </a:defRPr>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a:t>Click to edit Master text styles</a:t>
            </a:r>
          </a:p>
        </p:txBody>
      </p:sp>
      <p:sp>
        <p:nvSpPr>
          <p:cNvPr id="6" name="Content Placeholder 5"/>
          <p:cNvSpPr>
            <a:spLocks noGrp="1"/>
          </p:cNvSpPr>
          <p:nvPr>
            <p:ph sz="quarter" idx="4"/>
          </p:nvPr>
        </p:nvSpPr>
        <p:spPr>
          <a:xfrm>
            <a:off x="12437037" y="5852105"/>
            <a:ext cx="10787604" cy="5869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11/5/2025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CB4B4D-7CA3-9044-876B-883B54F8677D}" type="slidenum">
              <a:rPr lang="lv-LV" smtClean="0"/>
              <a:t>‹#›</a:t>
            </a:fld>
            <a:endParaRPr lang="lv-LV"/>
          </a:p>
        </p:txBody>
      </p:sp>
      <p:pic>
        <p:nvPicPr>
          <p:cNvPr id="14" name="Picture 13">
            <a:extLst>
              <a:ext uri="{FF2B5EF4-FFF2-40B4-BE49-F238E27FC236}">
                <a16:creationId xmlns:a16="http://schemas.microsoft.com/office/drawing/2014/main" id="{3F633D35-77AC-4887-966F-F662049714F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927275" y="1213109"/>
            <a:ext cx="2560326" cy="2517654"/>
          </a:xfrm>
          <a:prstGeom prst="rect">
            <a:avLst/>
          </a:prstGeom>
        </p:spPr>
      </p:pic>
    </p:spTree>
    <p:extLst>
      <p:ext uri="{BB962C8B-B14F-4D97-AF65-F5344CB8AC3E}">
        <p14:creationId xmlns:p14="http://schemas.microsoft.com/office/powerpoint/2010/main" val="884101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881481" y="1213109"/>
            <a:ext cx="22603015" cy="2517654"/>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8" name="Title 1"/>
          <p:cNvSpPr>
            <a:spLocks noGrp="1"/>
          </p:cNvSpPr>
          <p:nvPr>
            <p:ph type="title" hasCustomPrompt="1"/>
          </p:nvPr>
        </p:nvSpPr>
        <p:spPr>
          <a:xfrm>
            <a:off x="1151938" y="1459316"/>
            <a:ext cx="22062104" cy="1976664"/>
          </a:xfrm>
        </p:spPr>
        <p:txBody>
          <a:bodyPr/>
          <a:lstStyle>
            <a:lvl1pPr>
              <a:defRPr cap="none"/>
            </a:lvl1pPr>
          </a:lstStyle>
          <a:p>
            <a:r>
              <a:rPr lang="en-US"/>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11/5/2025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CB4B4D-7CA3-9044-876B-883B54F8677D}" type="slidenum">
              <a:rPr lang="lv-LV" smtClean="0"/>
              <a:t>‹#›</a:t>
            </a:fld>
            <a:endParaRPr lang="lv-LV"/>
          </a:p>
        </p:txBody>
      </p:sp>
      <p:pic>
        <p:nvPicPr>
          <p:cNvPr id="10" name="Picture 9">
            <a:extLst>
              <a:ext uri="{FF2B5EF4-FFF2-40B4-BE49-F238E27FC236}">
                <a16:creationId xmlns:a16="http://schemas.microsoft.com/office/drawing/2014/main" id="{9951D9AA-6003-46CB-90E3-F5563998B26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919591" y="1213109"/>
            <a:ext cx="2560326" cy="2517654"/>
          </a:xfrm>
          <a:prstGeom prst="rect">
            <a:avLst/>
          </a:prstGeom>
        </p:spPr>
      </p:pic>
    </p:spTree>
    <p:extLst>
      <p:ext uri="{BB962C8B-B14F-4D97-AF65-F5344CB8AC3E}">
        <p14:creationId xmlns:p14="http://schemas.microsoft.com/office/powerpoint/2010/main" val="241493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7" name="Rectangle 6"/>
          <p:cNvSpPr>
            <a:spLocks noChangeAspect="1"/>
          </p:cNvSpPr>
          <p:nvPr/>
        </p:nvSpPr>
        <p:spPr>
          <a:xfrm>
            <a:off x="881481" y="1213108"/>
            <a:ext cx="22603015" cy="12502891"/>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8" name="Title 1"/>
          <p:cNvSpPr>
            <a:spLocks noGrp="1"/>
          </p:cNvSpPr>
          <p:nvPr>
            <p:ph type="title" hasCustomPrompt="1"/>
          </p:nvPr>
        </p:nvSpPr>
        <p:spPr>
          <a:xfrm>
            <a:off x="1151938" y="1459316"/>
            <a:ext cx="22062104" cy="1976664"/>
          </a:xfrm>
        </p:spPr>
        <p:txBody>
          <a:bodyPr/>
          <a:lstStyle>
            <a:lvl1pPr>
              <a:defRPr cap="none"/>
            </a:lvl1pPr>
          </a:lstStyle>
          <a:p>
            <a:r>
              <a:rPr lang="en-US"/>
              <a:t>Click to edit master title style</a:t>
            </a:r>
          </a:p>
        </p:txBody>
      </p:sp>
      <p:sp>
        <p:nvSpPr>
          <p:cNvPr id="9" name="Subtitle 2">
            <a:extLst>
              <a:ext uri="{FF2B5EF4-FFF2-40B4-BE49-F238E27FC236}">
                <a16:creationId xmlns:a16="http://schemas.microsoft.com/office/drawing/2014/main" id="{7AEC502E-6672-436C-B790-FAD07EAD7FEA}"/>
              </a:ext>
            </a:extLst>
          </p:cNvPr>
          <p:cNvSpPr>
            <a:spLocks noGrp="1"/>
          </p:cNvSpPr>
          <p:nvPr>
            <p:ph type="subTitle" idx="1" hasCustomPrompt="1"/>
          </p:nvPr>
        </p:nvSpPr>
        <p:spPr>
          <a:xfrm>
            <a:off x="1151938" y="3715058"/>
            <a:ext cx="10535477" cy="9478427"/>
          </a:xfrm>
        </p:spPr>
        <p:txBody>
          <a:bodyPr anchor="t">
            <a:normAutofit/>
          </a:bodyPr>
          <a:lstStyle>
            <a:lvl1pPr marL="0" indent="0" algn="l">
              <a:buNone/>
              <a:defRPr sz="3200" cap="none">
                <a:solidFill>
                  <a:schemeClr val="bg1"/>
                </a:solidFill>
              </a:defRPr>
            </a:lvl1pPr>
            <a:lvl2pPr marL="914400" indent="0" algn="ctr">
              <a:buNone/>
              <a:defRPr>
                <a:solidFill>
                  <a:schemeClr val="tx1">
                    <a:tint val="75000"/>
                  </a:schemeClr>
                </a:solidFill>
              </a:defRPr>
            </a:lvl2pPr>
            <a:lvl3pPr marL="1828800" indent="0" algn="ctr">
              <a:buNone/>
              <a:defRPr>
                <a:solidFill>
                  <a:schemeClr val="tx1">
                    <a:tint val="75000"/>
                  </a:schemeClr>
                </a:solidFill>
              </a:defRPr>
            </a:lvl3pPr>
            <a:lvl4pPr marL="2743200" indent="0" algn="ctr">
              <a:buNone/>
              <a:defRPr>
                <a:solidFill>
                  <a:schemeClr val="tx1">
                    <a:tint val="75000"/>
                  </a:schemeClr>
                </a:solidFill>
              </a:defRPr>
            </a:lvl4pPr>
            <a:lvl5pPr marL="3657600" indent="0" algn="ctr">
              <a:buNone/>
              <a:defRPr>
                <a:solidFill>
                  <a:schemeClr val="tx1">
                    <a:tint val="75000"/>
                  </a:schemeClr>
                </a:solidFill>
              </a:defRPr>
            </a:lvl5pPr>
            <a:lvl6pPr marL="4572000" indent="0" algn="ctr">
              <a:buNone/>
              <a:defRPr>
                <a:solidFill>
                  <a:schemeClr val="tx1">
                    <a:tint val="75000"/>
                  </a:schemeClr>
                </a:solidFill>
              </a:defRPr>
            </a:lvl6pPr>
            <a:lvl7pPr marL="5486400" indent="0" algn="ctr">
              <a:buNone/>
              <a:defRPr>
                <a:solidFill>
                  <a:schemeClr val="tx1">
                    <a:tint val="75000"/>
                  </a:schemeClr>
                </a:solidFill>
              </a:defRPr>
            </a:lvl7pPr>
            <a:lvl8pPr marL="6400800" indent="0" algn="ctr">
              <a:buNone/>
              <a:defRPr>
                <a:solidFill>
                  <a:schemeClr val="tx1">
                    <a:tint val="75000"/>
                  </a:schemeClr>
                </a:solidFill>
              </a:defRPr>
            </a:lvl8pPr>
            <a:lvl9pPr marL="7315200" indent="0" algn="ctr">
              <a:buNone/>
              <a:defRPr>
                <a:solidFill>
                  <a:schemeClr val="tx1">
                    <a:tint val="75000"/>
                  </a:schemeClr>
                </a:solidFill>
              </a:defRPr>
            </a:lvl9pPr>
          </a:lstStyle>
          <a:p>
            <a:r>
              <a:rPr lang="en-US"/>
              <a:t>Click to edit master subtitle style</a:t>
            </a:r>
          </a:p>
        </p:txBody>
      </p:sp>
      <p:pic>
        <p:nvPicPr>
          <p:cNvPr id="10" name="Picture 9">
            <a:extLst>
              <a:ext uri="{FF2B5EF4-FFF2-40B4-BE49-F238E27FC236}">
                <a16:creationId xmlns:a16="http://schemas.microsoft.com/office/drawing/2014/main" id="{2AB3EBCB-0769-4D22-AE59-B63F80512BC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919591" y="1213109"/>
            <a:ext cx="2560326" cy="2517654"/>
          </a:xfrm>
          <a:prstGeom prst="rect">
            <a:avLst/>
          </a:prstGeom>
        </p:spPr>
      </p:pic>
    </p:spTree>
    <p:extLst>
      <p:ext uri="{BB962C8B-B14F-4D97-AF65-F5344CB8AC3E}">
        <p14:creationId xmlns:p14="http://schemas.microsoft.com/office/powerpoint/2010/main" val="1936965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CB4B4D-7CA3-9044-876B-883B54F8677D}" type="slidenum">
              <a:rPr lang="lv-LV" smtClean="0"/>
              <a:t>‹#›</a:t>
            </a:fld>
            <a:endParaRPr lang="lv-LV"/>
          </a:p>
        </p:txBody>
      </p:sp>
    </p:spTree>
    <p:extLst>
      <p:ext uri="{BB962C8B-B14F-4D97-AF65-F5344CB8AC3E}">
        <p14:creationId xmlns:p14="http://schemas.microsoft.com/office/powerpoint/2010/main" val="3000830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895751" y="10283946"/>
            <a:ext cx="22599342" cy="2549404"/>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 name="Title 1"/>
          <p:cNvSpPr>
            <a:spLocks noGrp="1"/>
          </p:cNvSpPr>
          <p:nvPr>
            <p:ph type="title"/>
          </p:nvPr>
        </p:nvSpPr>
        <p:spPr>
          <a:xfrm>
            <a:off x="1162536" y="10524592"/>
            <a:ext cx="9820169" cy="1379028"/>
          </a:xfrm>
        </p:spPr>
        <p:txBody>
          <a:bodyPr anchor="ctr"/>
          <a:lstStyle>
            <a:lvl1pPr algn="l">
              <a:defRPr sz="4000" b="0">
                <a:solidFill>
                  <a:schemeClr val="bg1"/>
                </a:solidFill>
              </a:defRPr>
            </a:lvl1pPr>
          </a:lstStyle>
          <a:p>
            <a:r>
              <a:rPr lang="en-US"/>
              <a:t>Click to edit Master title style</a:t>
            </a:r>
          </a:p>
        </p:txBody>
      </p:sp>
      <p:sp>
        <p:nvSpPr>
          <p:cNvPr id="3" name="Content Placeholder 2"/>
          <p:cNvSpPr>
            <a:spLocks noGrp="1"/>
          </p:cNvSpPr>
          <p:nvPr>
            <p:ph idx="1"/>
          </p:nvPr>
        </p:nvSpPr>
        <p:spPr>
          <a:xfrm>
            <a:off x="895749" y="1202400"/>
            <a:ext cx="22588621" cy="8409600"/>
          </a:xfrm>
        </p:spPr>
        <p:txBody>
          <a:bodyPr anchor="ctr">
            <a:normAutofit/>
          </a:bodyPr>
          <a:lstStyle>
            <a:lvl1pPr>
              <a:defRPr sz="4000">
                <a:solidFill>
                  <a:schemeClr val="tx2"/>
                </a:solidFill>
              </a:defRPr>
            </a:lvl1pPr>
            <a:lvl2pPr>
              <a:defRPr sz="3600">
                <a:solidFill>
                  <a:schemeClr val="tx2"/>
                </a:solidFill>
              </a:defRPr>
            </a:lvl2pPr>
            <a:lvl3pPr>
              <a:defRPr sz="3200">
                <a:solidFill>
                  <a:schemeClr val="tx2"/>
                </a:solidFill>
              </a:defRPr>
            </a:lvl3pPr>
            <a:lvl4pPr>
              <a:defRPr sz="2800">
                <a:solidFill>
                  <a:schemeClr val="tx2"/>
                </a:solidFill>
              </a:defRPr>
            </a:lvl4pPr>
            <a:lvl5pPr>
              <a:defRPr sz="2800">
                <a:solidFill>
                  <a:schemeClr val="tx2"/>
                </a:solidFill>
              </a:defRPr>
            </a:lvl5pPr>
            <a:lvl6pPr>
              <a:defRPr sz="2800">
                <a:solidFill>
                  <a:schemeClr val="tx2"/>
                </a:solidFill>
              </a:defRPr>
            </a:lvl6pPr>
            <a:lvl7pPr>
              <a:defRPr sz="2800">
                <a:solidFill>
                  <a:schemeClr val="tx2"/>
                </a:solidFill>
              </a:defRPr>
            </a:lvl7pPr>
            <a:lvl8pPr>
              <a:defRPr sz="2800">
                <a:solidFill>
                  <a:schemeClr val="tx2"/>
                </a:solidFill>
              </a:defRPr>
            </a:lvl8pPr>
            <a:lvl9pPr>
              <a:defRPr sz="28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483142" y="10524593"/>
            <a:ext cx="9421081" cy="1379030"/>
          </a:xfrm>
        </p:spPr>
        <p:txBody>
          <a:bodyPr anchor="ctr">
            <a:normAutofit/>
          </a:bodyPr>
          <a:lstStyle>
            <a:lvl1pPr marL="0" indent="0" algn="r">
              <a:buNone/>
              <a:defRPr sz="2200">
                <a:solidFill>
                  <a:schemeClr val="bg1"/>
                </a:solidFill>
              </a:defRPr>
            </a:lvl1pPr>
            <a:lvl2pPr marL="914400" indent="0">
              <a:buNone/>
              <a:defRPr sz="2200"/>
            </a:lvl2pPr>
            <a:lvl3pPr marL="1828800" indent="0">
              <a:buNone/>
              <a:defRPr sz="2000"/>
            </a:lvl3pPr>
            <a:lvl4pPr marL="2743200" indent="0">
              <a:buNone/>
              <a:defRPr sz="1800"/>
            </a:lvl4pPr>
            <a:lvl5pPr marL="3657600" indent="0">
              <a:buNone/>
              <a:defRPr sz="1800"/>
            </a:lvl5pPr>
            <a:lvl6pPr marL="4572000" indent="0">
              <a:buNone/>
              <a:defRPr sz="1800"/>
            </a:lvl6pPr>
            <a:lvl7pPr marL="5486400" indent="0">
              <a:buNone/>
              <a:defRPr sz="1800"/>
            </a:lvl7pPr>
            <a:lvl8pPr marL="6400800" indent="0">
              <a:buNone/>
              <a:defRPr sz="1800"/>
            </a:lvl8pPr>
            <a:lvl9pPr marL="7315200" indent="0">
              <a:buNone/>
              <a:defRPr sz="18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11/5/2025</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86CB4B4D-7CA3-9044-876B-883B54F8677D}" type="slidenum">
              <a:rPr lang="lv-LV" smtClean="0"/>
              <a:t>‹#›</a:t>
            </a:fld>
            <a:endParaRPr lang="lv-LV"/>
          </a:p>
        </p:txBody>
      </p:sp>
      <p:pic>
        <p:nvPicPr>
          <p:cNvPr id="10" name="Picture 9">
            <a:extLst>
              <a:ext uri="{FF2B5EF4-FFF2-40B4-BE49-F238E27FC236}">
                <a16:creationId xmlns:a16="http://schemas.microsoft.com/office/drawing/2014/main" id="{00940E54-AA00-47FA-B348-66DE32D8BCC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286454" y="10283946"/>
            <a:ext cx="1771085" cy="1741567"/>
          </a:xfrm>
          <a:prstGeom prst="rect">
            <a:avLst/>
          </a:prstGeom>
        </p:spPr>
      </p:pic>
    </p:spTree>
    <p:extLst>
      <p:ext uri="{BB962C8B-B14F-4D97-AF65-F5344CB8AC3E}">
        <p14:creationId xmlns:p14="http://schemas.microsoft.com/office/powerpoint/2010/main" val="1297062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62536" y="1410248"/>
            <a:ext cx="22062104" cy="2379108"/>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162536" y="4672006"/>
            <a:ext cx="22062104" cy="7045588"/>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5213884" y="11912275"/>
            <a:ext cx="5690339" cy="730250"/>
          </a:xfrm>
          <a:prstGeom prst="rect">
            <a:avLst/>
          </a:prstGeom>
        </p:spPr>
        <p:txBody>
          <a:bodyPr vert="horz" lIns="91440" tIns="45720" rIns="91440" bIns="45720" rtlCol="0" anchor="ctr"/>
          <a:lstStyle>
            <a:lvl1pPr algn="r">
              <a:defRPr sz="1800">
                <a:solidFill>
                  <a:schemeClr val="accent2"/>
                </a:solidFill>
              </a:defRPr>
            </a:lvl1pPr>
          </a:lstStyle>
          <a:p>
            <a:fld id="{B61BEF0D-F0BB-DE4B-95CE-6DB70DBA9567}" type="datetimeFigureOut">
              <a:rPr lang="en-US" dirty="0"/>
              <a:pPr/>
              <a:t>11/5/2025</a:t>
            </a:fld>
            <a:endParaRPr lang="en-US"/>
          </a:p>
        </p:txBody>
      </p:sp>
      <p:sp>
        <p:nvSpPr>
          <p:cNvPr id="5" name="Footer Placeholder 4"/>
          <p:cNvSpPr>
            <a:spLocks noGrp="1"/>
          </p:cNvSpPr>
          <p:nvPr>
            <p:ph type="ftr" sz="quarter" idx="3"/>
          </p:nvPr>
        </p:nvSpPr>
        <p:spPr>
          <a:xfrm>
            <a:off x="1162536" y="11903623"/>
            <a:ext cx="13836221" cy="730250"/>
          </a:xfrm>
          <a:prstGeom prst="rect">
            <a:avLst/>
          </a:prstGeom>
        </p:spPr>
        <p:txBody>
          <a:bodyPr vert="horz" lIns="91440" tIns="45720" rIns="91440" bIns="45720" rtlCol="0" anchor="ctr"/>
          <a:lstStyle>
            <a:lvl1pPr algn="l">
              <a:defRPr sz="1800" cap="all">
                <a:solidFill>
                  <a:schemeClr val="accent2"/>
                </a:solidFill>
              </a:defRPr>
            </a:lvl1pPr>
          </a:lstStyle>
          <a:p>
            <a:endParaRPr lang="en-US"/>
          </a:p>
        </p:txBody>
      </p:sp>
      <p:sp>
        <p:nvSpPr>
          <p:cNvPr id="6" name="Slide Number Placeholder 5"/>
          <p:cNvSpPr>
            <a:spLocks noGrp="1"/>
          </p:cNvSpPr>
          <p:nvPr>
            <p:ph type="sldNum" sz="quarter" idx="4"/>
          </p:nvPr>
        </p:nvSpPr>
        <p:spPr>
          <a:xfrm>
            <a:off x="21119350" y="11912275"/>
            <a:ext cx="2105294" cy="730250"/>
          </a:xfrm>
          <a:prstGeom prst="rect">
            <a:avLst/>
          </a:prstGeom>
        </p:spPr>
        <p:txBody>
          <a:bodyPr vert="horz" lIns="91440" tIns="45720" rIns="91440" bIns="45720" rtlCol="0" anchor="ctr"/>
          <a:lstStyle>
            <a:lvl1pPr algn="r">
              <a:defRPr sz="1800">
                <a:solidFill>
                  <a:schemeClr val="accent2"/>
                </a:solidFill>
              </a:defRPr>
            </a:lvl1pPr>
          </a:lstStyle>
          <a:p>
            <a:fld id="{86CB4B4D-7CA3-9044-876B-883B54F8677D}" type="slidenum">
              <a:rPr lang="lv-LV" smtClean="0"/>
              <a:t>‹#›</a:t>
            </a:fld>
            <a:endParaRPr lang="lv-LV"/>
          </a:p>
        </p:txBody>
      </p:sp>
      <p:sp>
        <p:nvSpPr>
          <p:cNvPr id="9" name="Rectangle 8"/>
          <p:cNvSpPr/>
          <p:nvPr/>
        </p:nvSpPr>
        <p:spPr>
          <a:xfrm>
            <a:off x="893184" y="914401"/>
            <a:ext cx="7407604" cy="189994"/>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0" name="Rectangle 9"/>
          <p:cNvSpPr/>
          <p:nvPr/>
        </p:nvSpPr>
        <p:spPr>
          <a:xfrm>
            <a:off x="16086389" y="907286"/>
            <a:ext cx="7407604" cy="19710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1" name="Rectangle 10"/>
          <p:cNvSpPr/>
          <p:nvPr/>
        </p:nvSpPr>
        <p:spPr>
          <a:xfrm>
            <a:off x="8484765" y="914400"/>
            <a:ext cx="7407604" cy="18288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Tree>
    <p:extLst>
      <p:ext uri="{BB962C8B-B14F-4D97-AF65-F5344CB8AC3E}">
        <p14:creationId xmlns:p14="http://schemas.microsoft.com/office/powerpoint/2010/main" val="418798326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74"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spcBef>
          <a:spcPct val="0"/>
        </a:spcBef>
        <a:buNone/>
        <a:defRPr sz="56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612000" indent="-612000" algn="l" defTabSz="914400" rtl="0" eaLnBrk="1" latinLnBrk="0" hangingPunct="1">
        <a:spcBef>
          <a:spcPct val="20000"/>
        </a:spcBef>
        <a:spcAft>
          <a:spcPts val="1200"/>
        </a:spcAft>
        <a:buClr>
          <a:schemeClr val="accent2"/>
        </a:buClr>
        <a:buSzPct val="92000"/>
        <a:buFont typeface="Wingdings 2" panose="05020102010507070707" pitchFamily="18" charset="2"/>
        <a:buChar char=""/>
        <a:defRPr sz="3600" kern="1200">
          <a:solidFill>
            <a:schemeClr val="tx2"/>
          </a:solidFill>
          <a:latin typeface="+mn-lt"/>
          <a:ea typeface="+mn-ea"/>
          <a:cs typeface="+mn-cs"/>
        </a:defRPr>
      </a:lvl1pPr>
      <a:lvl2pPr marL="1260000" indent="-612000" algn="l" defTabSz="914400" rtl="0" eaLnBrk="1" latinLnBrk="0" hangingPunct="1">
        <a:spcBef>
          <a:spcPct val="20000"/>
        </a:spcBef>
        <a:spcAft>
          <a:spcPts val="1200"/>
        </a:spcAft>
        <a:buClr>
          <a:schemeClr val="accent2"/>
        </a:buClr>
        <a:buSzPct val="92000"/>
        <a:buFont typeface="Wingdings 2" panose="05020102010507070707" pitchFamily="18" charset="2"/>
        <a:buChar char=""/>
        <a:defRPr sz="3200" kern="1200">
          <a:solidFill>
            <a:schemeClr val="tx2"/>
          </a:solidFill>
          <a:latin typeface="+mn-lt"/>
          <a:ea typeface="+mn-ea"/>
          <a:cs typeface="+mn-cs"/>
        </a:defRPr>
      </a:lvl2pPr>
      <a:lvl3pPr marL="1800000" indent="-540000" algn="l" defTabSz="914400" rtl="0" eaLnBrk="1" latinLnBrk="0" hangingPunct="1">
        <a:spcBef>
          <a:spcPct val="20000"/>
        </a:spcBef>
        <a:spcAft>
          <a:spcPts val="1200"/>
        </a:spcAft>
        <a:buClr>
          <a:schemeClr val="accent2"/>
        </a:buClr>
        <a:buSzPct val="92000"/>
        <a:buFont typeface="Wingdings 2" panose="05020102010507070707" pitchFamily="18" charset="2"/>
        <a:buChar char=""/>
        <a:defRPr sz="2800" kern="1200">
          <a:solidFill>
            <a:schemeClr val="tx2"/>
          </a:solidFill>
          <a:latin typeface="+mn-lt"/>
          <a:ea typeface="+mn-ea"/>
          <a:cs typeface="+mn-cs"/>
        </a:defRPr>
      </a:lvl3pPr>
      <a:lvl4pPr marL="2484000" indent="-468000" algn="l" defTabSz="914400" rtl="0" eaLnBrk="1" latinLnBrk="0" hangingPunct="1">
        <a:spcBef>
          <a:spcPct val="20000"/>
        </a:spcBef>
        <a:spcAft>
          <a:spcPts val="1200"/>
        </a:spcAft>
        <a:buClr>
          <a:schemeClr val="accent2"/>
        </a:buClr>
        <a:buSzPct val="92000"/>
        <a:buFont typeface="Wingdings 2" panose="05020102010507070707" pitchFamily="18" charset="2"/>
        <a:buChar char=""/>
        <a:defRPr sz="2400" kern="1200">
          <a:solidFill>
            <a:schemeClr val="tx2"/>
          </a:solidFill>
          <a:latin typeface="+mn-lt"/>
          <a:ea typeface="+mn-ea"/>
          <a:cs typeface="+mn-cs"/>
        </a:defRPr>
      </a:lvl4pPr>
      <a:lvl5pPr marL="3204000" indent="-468000" algn="l" defTabSz="914400" rtl="0" eaLnBrk="1" latinLnBrk="0" hangingPunct="1">
        <a:spcBef>
          <a:spcPct val="20000"/>
        </a:spcBef>
        <a:spcAft>
          <a:spcPts val="1200"/>
        </a:spcAft>
        <a:buClr>
          <a:schemeClr val="accent2"/>
        </a:buClr>
        <a:buSzPct val="92000"/>
        <a:buFont typeface="Wingdings 2" panose="05020102010507070707" pitchFamily="18" charset="2"/>
        <a:buChar char=""/>
        <a:defRPr sz="2400" kern="1200">
          <a:solidFill>
            <a:schemeClr val="tx2"/>
          </a:solidFill>
          <a:latin typeface="+mn-lt"/>
          <a:ea typeface="+mn-ea"/>
          <a:cs typeface="+mn-cs"/>
        </a:defRPr>
      </a:lvl5pPr>
      <a:lvl6pPr marL="3800000" indent="-457200" algn="l" defTabSz="914400" rtl="0" eaLnBrk="1" latinLnBrk="0" hangingPunct="1">
        <a:spcBef>
          <a:spcPct val="20000"/>
        </a:spcBef>
        <a:spcAft>
          <a:spcPts val="1200"/>
        </a:spcAft>
        <a:buClr>
          <a:schemeClr val="accent2"/>
        </a:buClr>
        <a:buSzPct val="92000"/>
        <a:buFont typeface="Wingdings 2" panose="05020102010507070707" pitchFamily="18" charset="2"/>
        <a:buChar char=""/>
        <a:defRPr sz="2400" kern="1200">
          <a:solidFill>
            <a:schemeClr val="tx2"/>
          </a:solidFill>
          <a:latin typeface="+mn-lt"/>
          <a:ea typeface="+mn-ea"/>
          <a:cs typeface="+mn-cs"/>
        </a:defRPr>
      </a:lvl6pPr>
      <a:lvl7pPr marL="4400000" indent="-457200" algn="l" defTabSz="914400" rtl="0" eaLnBrk="1" latinLnBrk="0" hangingPunct="1">
        <a:spcBef>
          <a:spcPct val="20000"/>
        </a:spcBef>
        <a:spcAft>
          <a:spcPts val="1200"/>
        </a:spcAft>
        <a:buClr>
          <a:schemeClr val="accent2"/>
        </a:buClr>
        <a:buSzPct val="92000"/>
        <a:buFont typeface="Wingdings 2" panose="05020102010507070707" pitchFamily="18" charset="2"/>
        <a:buChar char=""/>
        <a:defRPr sz="2400" kern="1200">
          <a:solidFill>
            <a:schemeClr val="tx2"/>
          </a:solidFill>
          <a:latin typeface="+mn-lt"/>
          <a:ea typeface="+mn-ea"/>
          <a:cs typeface="+mn-cs"/>
        </a:defRPr>
      </a:lvl7pPr>
      <a:lvl8pPr marL="5000000" indent="-457200" algn="l" defTabSz="914400" rtl="0" eaLnBrk="1" latinLnBrk="0" hangingPunct="1">
        <a:spcBef>
          <a:spcPct val="20000"/>
        </a:spcBef>
        <a:spcAft>
          <a:spcPts val="1200"/>
        </a:spcAft>
        <a:buClr>
          <a:schemeClr val="accent2"/>
        </a:buClr>
        <a:buSzPct val="92000"/>
        <a:buFont typeface="Wingdings 2" panose="05020102010507070707" pitchFamily="18" charset="2"/>
        <a:buChar char=""/>
        <a:defRPr sz="2400" kern="1200">
          <a:solidFill>
            <a:schemeClr val="tx2"/>
          </a:solidFill>
          <a:latin typeface="+mn-lt"/>
          <a:ea typeface="+mn-ea"/>
          <a:cs typeface="+mn-cs"/>
        </a:defRPr>
      </a:lvl8pPr>
      <a:lvl9pPr marL="5600000" indent="-457200" algn="l" defTabSz="914400" rtl="0" eaLnBrk="1" latinLnBrk="0" hangingPunct="1">
        <a:spcBef>
          <a:spcPct val="20000"/>
        </a:spcBef>
        <a:spcAft>
          <a:spcPts val="1200"/>
        </a:spcAft>
        <a:buClr>
          <a:schemeClr val="accent2"/>
        </a:buClr>
        <a:buSzPct val="92000"/>
        <a:buFont typeface="Wingdings 2" panose="05020102010507070707" pitchFamily="18" charset="2"/>
        <a:buChar char=""/>
        <a:defRPr sz="2400" kern="1200">
          <a:solidFill>
            <a:schemeClr val="tx2"/>
          </a:solidFill>
          <a:latin typeface="+mn-lt"/>
          <a:ea typeface="+mn-ea"/>
          <a:cs typeface="+mn-cs"/>
        </a:defRPr>
      </a:lvl9pPr>
    </p:bodyStyle>
    <p:otherStyle>
      <a:defPPr>
        <a:defRPr lang="en-US"/>
      </a:defPPr>
      <a:lvl1pPr marL="0" algn="l" defTabSz="914400" rtl="0" eaLnBrk="1" latinLnBrk="0" hangingPunct="1">
        <a:defRPr sz="3600" kern="1200">
          <a:solidFill>
            <a:schemeClr val="tx1"/>
          </a:solidFill>
          <a:latin typeface="+mn-lt"/>
          <a:ea typeface="+mn-ea"/>
          <a:cs typeface="+mn-cs"/>
        </a:defRPr>
      </a:lvl1pPr>
      <a:lvl2pPr marL="914400" algn="l" defTabSz="914400" rtl="0" eaLnBrk="1" latinLnBrk="0" hangingPunct="1">
        <a:defRPr sz="3600" kern="1200">
          <a:solidFill>
            <a:schemeClr val="tx1"/>
          </a:solidFill>
          <a:latin typeface="+mn-lt"/>
          <a:ea typeface="+mn-ea"/>
          <a:cs typeface="+mn-cs"/>
        </a:defRPr>
      </a:lvl2pPr>
      <a:lvl3pPr marL="1828800" algn="l" defTabSz="914400" rtl="0" eaLnBrk="1" latinLnBrk="0" hangingPunct="1">
        <a:defRPr sz="3600" kern="1200">
          <a:solidFill>
            <a:schemeClr val="tx1"/>
          </a:solidFill>
          <a:latin typeface="+mn-lt"/>
          <a:ea typeface="+mn-ea"/>
          <a:cs typeface="+mn-cs"/>
        </a:defRPr>
      </a:lvl3pPr>
      <a:lvl4pPr marL="2743200" algn="l" defTabSz="914400" rtl="0" eaLnBrk="1" latinLnBrk="0" hangingPunct="1">
        <a:defRPr sz="3600" kern="1200">
          <a:solidFill>
            <a:schemeClr val="tx1"/>
          </a:solidFill>
          <a:latin typeface="+mn-lt"/>
          <a:ea typeface="+mn-ea"/>
          <a:cs typeface="+mn-cs"/>
        </a:defRPr>
      </a:lvl4pPr>
      <a:lvl5pPr marL="3657600" algn="l" defTabSz="914400" rtl="0" eaLnBrk="1" latinLnBrk="0" hangingPunct="1">
        <a:defRPr sz="3600" kern="1200">
          <a:solidFill>
            <a:schemeClr val="tx1"/>
          </a:solidFill>
          <a:latin typeface="+mn-lt"/>
          <a:ea typeface="+mn-ea"/>
          <a:cs typeface="+mn-cs"/>
        </a:defRPr>
      </a:lvl5pPr>
      <a:lvl6pPr marL="4572000" algn="l" defTabSz="914400" rtl="0" eaLnBrk="1" latinLnBrk="0" hangingPunct="1">
        <a:defRPr sz="3600" kern="1200">
          <a:solidFill>
            <a:schemeClr val="tx1"/>
          </a:solidFill>
          <a:latin typeface="+mn-lt"/>
          <a:ea typeface="+mn-ea"/>
          <a:cs typeface="+mn-cs"/>
        </a:defRPr>
      </a:lvl6pPr>
      <a:lvl7pPr marL="5486400" algn="l" defTabSz="914400" rtl="0" eaLnBrk="1" latinLnBrk="0" hangingPunct="1">
        <a:defRPr sz="3600" kern="1200">
          <a:solidFill>
            <a:schemeClr val="tx1"/>
          </a:solidFill>
          <a:latin typeface="+mn-lt"/>
          <a:ea typeface="+mn-ea"/>
          <a:cs typeface="+mn-cs"/>
        </a:defRPr>
      </a:lvl7pPr>
      <a:lvl8pPr marL="6400800" algn="l" defTabSz="914400" rtl="0" eaLnBrk="1" latinLnBrk="0" hangingPunct="1">
        <a:defRPr sz="3600" kern="1200">
          <a:solidFill>
            <a:schemeClr val="tx1"/>
          </a:solidFill>
          <a:latin typeface="+mn-lt"/>
          <a:ea typeface="+mn-ea"/>
          <a:cs typeface="+mn-cs"/>
        </a:defRPr>
      </a:lvl8pPr>
      <a:lvl9pPr marL="7315200" algn="l" defTabSz="914400"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8.xml"/><Relationship Id="rId5" Type="http://schemas.openxmlformats.org/officeDocument/2006/relationships/hyperlink" Target="http://www.skola-kopiena.lv/" TargetMode="External"/><Relationship Id="rId4" Type="http://schemas.openxmlformats.org/officeDocument/2006/relationships/hyperlink" Target="mailto:skola.kopiena@viaa.gov.l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hyperlink" Target="https://www.skola-kopiena.lv/partners"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A82C282-531F-420A-8FB0-6439FC1EF706}"/>
              </a:ext>
            </a:extLst>
          </p:cNvPr>
          <p:cNvSpPr>
            <a:spLocks noGrp="1"/>
          </p:cNvSpPr>
          <p:nvPr>
            <p:ph type="title"/>
          </p:nvPr>
        </p:nvSpPr>
        <p:spPr>
          <a:xfrm>
            <a:off x="1162536" y="6194322"/>
            <a:ext cx="22062102" cy="3526148"/>
          </a:xfrm>
        </p:spPr>
        <p:txBody>
          <a:bodyPr>
            <a:normAutofit/>
          </a:bodyPr>
          <a:lstStyle/>
          <a:p>
            <a:pPr algn="ctr"/>
            <a:r>
              <a:rPr lang="lv-LV" b="1" noProof="0" dirty="0"/>
              <a:t>ESF+ projekta "Skola - kopienā" seminārs sadarbības partneriem par aktuālajiem finanšu jautājumiem</a:t>
            </a:r>
          </a:p>
        </p:txBody>
      </p:sp>
      <p:sp>
        <p:nvSpPr>
          <p:cNvPr id="10" name="Text Placeholder 9">
            <a:extLst>
              <a:ext uri="{FF2B5EF4-FFF2-40B4-BE49-F238E27FC236}">
                <a16:creationId xmlns:a16="http://schemas.microsoft.com/office/drawing/2014/main" id="{F9093A8B-48B3-4D9C-8415-1301A6AF1305}"/>
              </a:ext>
            </a:extLst>
          </p:cNvPr>
          <p:cNvSpPr>
            <a:spLocks noGrp="1"/>
          </p:cNvSpPr>
          <p:nvPr>
            <p:ph type="body" idx="1"/>
          </p:nvPr>
        </p:nvSpPr>
        <p:spPr>
          <a:xfrm>
            <a:off x="6120602" y="10933044"/>
            <a:ext cx="12145969" cy="1267909"/>
          </a:xfrm>
        </p:spPr>
        <p:txBody>
          <a:bodyPr>
            <a:normAutofit/>
          </a:bodyPr>
          <a:lstStyle/>
          <a:p>
            <a:pPr algn="ctr"/>
            <a:r>
              <a:rPr lang="lv-LV" sz="6600" dirty="0">
                <a:solidFill>
                  <a:schemeClr val="bg1"/>
                </a:solidFill>
              </a:rPr>
              <a:t>05.11.2025.</a:t>
            </a:r>
            <a:r>
              <a:rPr lang="lv-LV" sz="6600" b="1" dirty="0"/>
              <a:t> </a:t>
            </a:r>
            <a:endParaRPr lang="lv-LV" sz="6500" noProof="0" dirty="0">
              <a:solidFill>
                <a:schemeClr val="bg1"/>
              </a:solidFill>
            </a:endParaRPr>
          </a:p>
        </p:txBody>
      </p:sp>
    </p:spTree>
    <p:extLst>
      <p:ext uri="{BB962C8B-B14F-4D97-AF65-F5344CB8AC3E}">
        <p14:creationId xmlns:p14="http://schemas.microsoft.com/office/powerpoint/2010/main" val="32116369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33C2D2F-8B95-681A-F6E8-8286EADDC22E}"/>
              </a:ext>
            </a:extLst>
          </p:cNvPr>
          <p:cNvSpPr txBox="1"/>
          <p:nvPr/>
        </p:nvSpPr>
        <p:spPr>
          <a:xfrm>
            <a:off x="914400" y="1442720"/>
            <a:ext cx="22595840" cy="8402300"/>
          </a:xfrm>
          <a:prstGeom prst="rect">
            <a:avLst/>
          </a:prstGeom>
          <a:noFill/>
        </p:spPr>
        <p:txBody>
          <a:bodyPr wrap="square">
            <a:spAutoFit/>
          </a:bodyPr>
          <a:lstStyle/>
          <a:p>
            <a:r>
              <a:rPr lang="lv-LV" sz="3600" u="sng" dirty="0">
                <a:latin typeface="Helvitica"/>
              </a:rPr>
              <a:t>Vai atskaites par oktobri jāiesniedz rīkā gan tām skolām, kurām bija nodarbības oktobrī, gan tām kurām nebija ar norādi 0?</a:t>
            </a:r>
          </a:p>
          <a:p>
            <a:r>
              <a:rPr lang="lv-LV" sz="3600" u="sng" dirty="0">
                <a:latin typeface="Helvitica"/>
              </a:rPr>
              <a:t>Šobrīd interaktīvajā rīkā nav ielikti nosacījumi - gala atskaiti varēs iegūt/apstiprināt arī, ja visas izglītības iestādes nebūs atskaites (arī pa 0,00) iesniegušas. </a:t>
            </a:r>
          </a:p>
          <a:p>
            <a:endParaRPr lang="lv-LV" sz="3600" u="sng" dirty="0">
              <a:latin typeface="Helvitica"/>
            </a:endParaRPr>
          </a:p>
          <a:p>
            <a:r>
              <a:rPr lang="lv-LV" sz="3600" i="1" dirty="0">
                <a:solidFill>
                  <a:srgbClr val="FF0000"/>
                </a:solidFill>
                <a:latin typeface="Helvitica"/>
              </a:rPr>
              <a:t>Jautājums ir arī Sadarbības Partneriem – vai SP varēs galvot un būt paši pārliecināti par to, ka visas skolas ir iesniegušas atskaites un kāda skola kaut kāda iemesla pēc nav atskaiti iesniegusi. Kā rīkosies gadījumā, ja “uzradīsies” kāda laicīgi neievadīta atskaite no atbalsta pasākuma īstenošanas grafika?</a:t>
            </a:r>
          </a:p>
          <a:p>
            <a:endParaRPr lang="lv-LV" sz="3600" i="1" dirty="0">
              <a:solidFill>
                <a:srgbClr val="7030A0"/>
              </a:solidFill>
              <a:latin typeface="Helvitica"/>
            </a:endParaRPr>
          </a:p>
          <a:p>
            <a:r>
              <a:rPr lang="lv-LV" sz="3600" u="sng" dirty="0">
                <a:latin typeface="Helvitica"/>
              </a:rPr>
              <a:t>Vai tiešām direktoram, lai iesniegtu finanšu atskaiti ir nepieciešams konta izraksts, jo algu projektā apmaksā no pašvaldības konta, kuram direktoram nav piekļuves? Algu apmaksa pašvaldībā ir 7.datumā.</a:t>
            </a:r>
          </a:p>
          <a:p>
            <a:endParaRPr lang="lv-LV" sz="3600" u="sng" dirty="0">
              <a:latin typeface="Helvitica"/>
            </a:endParaRPr>
          </a:p>
          <a:p>
            <a:r>
              <a:rPr lang="lv-LV" sz="3600" i="1" dirty="0">
                <a:solidFill>
                  <a:srgbClr val="FF0000"/>
                </a:solidFill>
                <a:latin typeface="Helvitica"/>
              </a:rPr>
              <a:t>Šis ir apspriežams jautājums - Projektam vajadzētu pārliecināties par faktu, ka ir veikta samaksa (atalgojums un visi nodokļi) par padarīto/iesniegto darbu. Jā, ja alga tiek maksāta nākamajā mēnesī, šis nosacījums ir neizpildāms.</a:t>
            </a:r>
          </a:p>
        </p:txBody>
      </p:sp>
    </p:spTree>
    <p:extLst>
      <p:ext uri="{BB962C8B-B14F-4D97-AF65-F5344CB8AC3E}">
        <p14:creationId xmlns:p14="http://schemas.microsoft.com/office/powerpoint/2010/main" val="1050442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DE0B9-A095-04B9-4274-59892CAF5F46}"/>
              </a:ext>
            </a:extLst>
          </p:cNvPr>
          <p:cNvSpPr>
            <a:spLocks noGrp="1"/>
          </p:cNvSpPr>
          <p:nvPr>
            <p:ph type="title"/>
          </p:nvPr>
        </p:nvSpPr>
        <p:spPr/>
        <p:txBody>
          <a:bodyPr/>
          <a:lstStyle/>
          <a:p>
            <a:r>
              <a:rPr lang="lv-LV" dirty="0"/>
              <a:t>Citas atbildes jautājumiem:</a:t>
            </a:r>
          </a:p>
        </p:txBody>
      </p:sp>
      <p:sp>
        <p:nvSpPr>
          <p:cNvPr id="4" name="TextBox 3">
            <a:extLst>
              <a:ext uri="{FF2B5EF4-FFF2-40B4-BE49-F238E27FC236}">
                <a16:creationId xmlns:a16="http://schemas.microsoft.com/office/drawing/2014/main" id="{4CAD3A3C-E872-FBC7-A75E-6CD8725EC3B6}"/>
              </a:ext>
            </a:extLst>
          </p:cNvPr>
          <p:cNvSpPr txBox="1"/>
          <p:nvPr/>
        </p:nvSpPr>
        <p:spPr>
          <a:xfrm>
            <a:off x="905390" y="4962379"/>
            <a:ext cx="22555200" cy="7294305"/>
          </a:xfrm>
          <a:prstGeom prst="rect">
            <a:avLst/>
          </a:prstGeom>
          <a:noFill/>
        </p:spPr>
        <p:txBody>
          <a:bodyPr wrap="square">
            <a:spAutoFit/>
          </a:bodyPr>
          <a:lstStyle/>
          <a:p>
            <a:pPr marL="457200" indent="-457200" algn="just" defTabSz="914400">
              <a:spcBef>
                <a:spcPct val="20000"/>
              </a:spcBef>
              <a:spcAft>
                <a:spcPts val="1200"/>
              </a:spcAft>
              <a:buClr>
                <a:schemeClr val="accent2"/>
              </a:buClr>
              <a:buSzPct val="92000"/>
              <a:buFont typeface="Wingdings" panose="05000000000000000000" pitchFamily="2" charset="2"/>
              <a:buChar char="Ø"/>
            </a:pPr>
            <a:r>
              <a:rPr lang="lv-LV" sz="4000" dirty="0">
                <a:solidFill>
                  <a:srgbClr val="1A1718"/>
                </a:solidFill>
                <a:latin typeface="Helvetica" pitchFamily="2" charset="0"/>
              </a:rPr>
              <a:t>Iepirkumi – tikai Iniciatīvu un Partnerības projektu ietvaros. Par to informēsim pēc metodikas apstiprināšanas un pirms konkursu izsludināšanas.</a:t>
            </a:r>
          </a:p>
          <a:p>
            <a:pPr marL="457200" indent="-457200" algn="just" defTabSz="914400">
              <a:spcBef>
                <a:spcPct val="20000"/>
              </a:spcBef>
              <a:spcAft>
                <a:spcPts val="1200"/>
              </a:spcAft>
              <a:buClr>
                <a:schemeClr val="accent2"/>
              </a:buClr>
              <a:buSzPct val="92000"/>
              <a:buFont typeface="Wingdings" panose="05000000000000000000" pitchFamily="2" charset="2"/>
              <a:buChar char="Ø"/>
            </a:pPr>
            <a:endParaRPr lang="lv-LV" sz="4000" dirty="0">
              <a:solidFill>
                <a:srgbClr val="1A1718"/>
              </a:solidFill>
              <a:latin typeface="Helvetica" pitchFamily="2" charset="0"/>
            </a:endParaRPr>
          </a:p>
          <a:p>
            <a:pPr marL="457200" indent="-457200" algn="just" defTabSz="914400">
              <a:spcBef>
                <a:spcPct val="20000"/>
              </a:spcBef>
              <a:spcAft>
                <a:spcPts val="1200"/>
              </a:spcAft>
              <a:buClr>
                <a:schemeClr val="accent2"/>
              </a:buClr>
              <a:buSzPct val="92000"/>
              <a:buFont typeface="Wingdings" panose="05000000000000000000" pitchFamily="2" charset="2"/>
              <a:buChar char="Ø"/>
            </a:pPr>
            <a:r>
              <a:rPr lang="lv-LV" sz="4000" dirty="0">
                <a:solidFill>
                  <a:srgbClr val="1A1718"/>
                </a:solidFill>
                <a:latin typeface="Helvetica" pitchFamily="2" charset="0"/>
              </a:rPr>
              <a:t>Iniciatīvas un partnerības projektu izmaksu metodikas un nolikumi vēl tiek apstiprināti IZM un Finanšu ministrijā.</a:t>
            </a:r>
          </a:p>
          <a:p>
            <a:pPr marL="457200" indent="-457200" algn="just" defTabSz="914400">
              <a:spcBef>
                <a:spcPct val="20000"/>
              </a:spcBef>
              <a:spcAft>
                <a:spcPts val="1200"/>
              </a:spcAft>
              <a:buClr>
                <a:schemeClr val="accent2"/>
              </a:buClr>
              <a:buSzPct val="92000"/>
              <a:buFont typeface="Wingdings" panose="05000000000000000000" pitchFamily="2" charset="2"/>
              <a:buChar char="Ø"/>
            </a:pPr>
            <a:endParaRPr lang="lv-LV" sz="4000" dirty="0">
              <a:solidFill>
                <a:srgbClr val="1A1718"/>
              </a:solidFill>
              <a:latin typeface="Helvetica" pitchFamily="2" charset="0"/>
            </a:endParaRPr>
          </a:p>
          <a:p>
            <a:pPr marL="457200" indent="-457200" algn="just" defTabSz="914400">
              <a:spcBef>
                <a:spcPct val="20000"/>
              </a:spcBef>
              <a:spcAft>
                <a:spcPts val="1200"/>
              </a:spcAft>
              <a:buClr>
                <a:schemeClr val="accent2"/>
              </a:buClr>
              <a:buSzPct val="92000"/>
              <a:buFont typeface="Wingdings" panose="05000000000000000000" pitchFamily="2" charset="2"/>
              <a:buChar char="Ø"/>
            </a:pPr>
            <a:r>
              <a:rPr lang="lv-LV" sz="4000" dirty="0">
                <a:solidFill>
                  <a:srgbClr val="1A1718"/>
                </a:solidFill>
                <a:latin typeface="Helvetica" pitchFamily="2" charset="0"/>
              </a:rPr>
              <a:t>Oficiālās veidlapas – mājaslapā skola-kopiena.lv sadaļā Partneriem. </a:t>
            </a:r>
          </a:p>
          <a:p>
            <a:pPr algn="just" defTabSz="914400">
              <a:spcBef>
                <a:spcPct val="20000"/>
              </a:spcBef>
              <a:spcAft>
                <a:spcPts val="1200"/>
              </a:spcAft>
              <a:buClr>
                <a:schemeClr val="accent2"/>
              </a:buClr>
              <a:buSzPct val="92000"/>
            </a:pPr>
            <a:endParaRPr lang="lv-LV" sz="4000" dirty="0">
              <a:solidFill>
                <a:srgbClr val="1A1718"/>
              </a:solidFill>
              <a:latin typeface="Helvetica" pitchFamily="2" charset="0"/>
            </a:endParaRPr>
          </a:p>
          <a:p>
            <a:pPr marL="457200" indent="-457200" algn="just" defTabSz="914400">
              <a:spcBef>
                <a:spcPct val="20000"/>
              </a:spcBef>
              <a:spcAft>
                <a:spcPts val="1200"/>
              </a:spcAft>
              <a:buClr>
                <a:schemeClr val="accent2"/>
              </a:buClr>
              <a:buSzPct val="92000"/>
              <a:buFont typeface="Wingdings" panose="05000000000000000000" pitchFamily="2" charset="2"/>
              <a:buChar char="Ø"/>
            </a:pPr>
            <a:r>
              <a:rPr lang="lv-LV" sz="4000" dirty="0">
                <a:solidFill>
                  <a:srgbClr val="1A1718"/>
                </a:solidFill>
                <a:latin typeface="Helvetica" pitchFamily="2" charset="0"/>
              </a:rPr>
              <a:t>Vadlīnijas – tiks aktualizētas līdz 15.11.2025.</a:t>
            </a:r>
          </a:p>
        </p:txBody>
      </p:sp>
    </p:spTree>
    <p:extLst>
      <p:ext uri="{BB962C8B-B14F-4D97-AF65-F5344CB8AC3E}">
        <p14:creationId xmlns:p14="http://schemas.microsoft.com/office/powerpoint/2010/main" val="1426616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0E1D189-623A-F5F6-B08E-5A13BEEB1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82437" y="8988957"/>
            <a:ext cx="10512048" cy="3410374"/>
          </a:xfrm>
          <a:prstGeom prst="rect">
            <a:avLst/>
          </a:prstGeom>
        </p:spPr>
      </p:pic>
      <p:pic>
        <p:nvPicPr>
          <p:cNvPr id="3" name="Picture 2">
            <a:extLst>
              <a:ext uri="{FF2B5EF4-FFF2-40B4-BE49-F238E27FC236}">
                <a16:creationId xmlns:a16="http://schemas.microsoft.com/office/drawing/2014/main" id="{2F538286-58F8-281C-EDF3-1B506E8D4C8B}"/>
              </a:ext>
            </a:extLst>
          </p:cNvPr>
          <p:cNvPicPr>
            <a:picLocks noChangeAspect="1"/>
          </p:cNvPicPr>
          <p:nvPr/>
        </p:nvPicPr>
        <p:blipFill>
          <a:blip r:embed="rId3" cstate="print">
            <a:extLst>
              <a:ext uri="{28A0092B-C50C-407E-A947-70E740481C1C}">
                <a14:useLocalDpi xmlns:a14="http://schemas.microsoft.com/office/drawing/2010/main" val="0"/>
              </a:ext>
            </a:extLst>
          </a:blip>
          <a:srcRect l="20754" t="17744" r="17305" b="12875"/>
          <a:stretch/>
        </p:blipFill>
        <p:spPr>
          <a:xfrm>
            <a:off x="2285998" y="3580502"/>
            <a:ext cx="6760029" cy="7445828"/>
          </a:xfrm>
          <a:prstGeom prst="rect">
            <a:avLst/>
          </a:prstGeom>
        </p:spPr>
      </p:pic>
      <p:sp>
        <p:nvSpPr>
          <p:cNvPr id="4" name="TextBox 3">
            <a:extLst>
              <a:ext uri="{FF2B5EF4-FFF2-40B4-BE49-F238E27FC236}">
                <a16:creationId xmlns:a16="http://schemas.microsoft.com/office/drawing/2014/main" id="{82AA41BF-CF5C-98B8-C817-D4105BA12461}"/>
              </a:ext>
            </a:extLst>
          </p:cNvPr>
          <p:cNvSpPr txBox="1"/>
          <p:nvPr/>
        </p:nvSpPr>
        <p:spPr>
          <a:xfrm>
            <a:off x="9963979" y="3691660"/>
            <a:ext cx="11484055" cy="5170646"/>
          </a:xfrm>
          <a:prstGeom prst="rect">
            <a:avLst/>
          </a:prstGeom>
          <a:noFill/>
        </p:spPr>
        <p:txBody>
          <a:bodyPr wrap="square" rtlCol="0">
            <a:spAutoFit/>
          </a:bodyPr>
          <a:lstStyle/>
          <a:p>
            <a:pPr algn="ctr"/>
            <a:r>
              <a:rPr lang="en-LV" sz="13800" dirty="0">
                <a:solidFill>
                  <a:srgbClr val="6C4891"/>
                </a:solidFill>
                <a:latin typeface="+mj-lt"/>
              </a:rPr>
              <a:t>Paldies!</a:t>
            </a:r>
          </a:p>
          <a:p>
            <a:pPr algn="ctr"/>
            <a:endParaRPr lang="en-LV" sz="7200" b="1" dirty="0">
              <a:solidFill>
                <a:srgbClr val="6C4891"/>
              </a:solidFill>
              <a:latin typeface="+mj-lt"/>
            </a:endParaRPr>
          </a:p>
          <a:p>
            <a:pPr algn="ctr" fontAlgn="base"/>
            <a:r>
              <a:rPr lang="en-GB" sz="4000" dirty="0">
                <a:solidFill>
                  <a:srgbClr val="6C4891"/>
                </a:solidFill>
                <a:latin typeface="+mj-lt"/>
                <a:hlinkClick r:id="rId4"/>
              </a:rPr>
              <a:t>skola.kopiena@viaa.gov.lv</a:t>
            </a:r>
            <a:endParaRPr lang="lv-LV" sz="4000" dirty="0">
              <a:solidFill>
                <a:srgbClr val="6C4891"/>
              </a:solidFill>
              <a:latin typeface="+mj-lt"/>
            </a:endParaRPr>
          </a:p>
          <a:p>
            <a:pPr algn="ctr" fontAlgn="base"/>
            <a:r>
              <a:rPr lang="lv-LV" sz="4000" dirty="0">
                <a:solidFill>
                  <a:srgbClr val="6C4891"/>
                </a:solidFill>
                <a:latin typeface="+mj-lt"/>
                <a:hlinkClick r:id="rId5"/>
              </a:rPr>
              <a:t>www.skola-kopiena.lv</a:t>
            </a:r>
            <a:endParaRPr lang="lv-LV" sz="4000" dirty="0">
              <a:solidFill>
                <a:srgbClr val="6C4891"/>
              </a:solidFill>
              <a:latin typeface="+mj-lt"/>
            </a:endParaRPr>
          </a:p>
          <a:p>
            <a:pPr algn="ctr" fontAlgn="base"/>
            <a:endParaRPr lang="en-LV" sz="4000" dirty="0">
              <a:solidFill>
                <a:srgbClr val="6C4891"/>
              </a:solidFill>
              <a:latin typeface="+mj-lt"/>
            </a:endParaRPr>
          </a:p>
        </p:txBody>
      </p:sp>
    </p:spTree>
    <p:extLst>
      <p:ext uri="{BB962C8B-B14F-4D97-AF65-F5344CB8AC3E}">
        <p14:creationId xmlns:p14="http://schemas.microsoft.com/office/powerpoint/2010/main" val="2970339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B40BB-97D9-9ADC-E5BB-6758772F3252}"/>
              </a:ext>
            </a:extLst>
          </p:cNvPr>
          <p:cNvSpPr>
            <a:spLocks noGrp="1"/>
          </p:cNvSpPr>
          <p:nvPr>
            <p:ph type="title"/>
          </p:nvPr>
        </p:nvSpPr>
        <p:spPr/>
        <p:txBody>
          <a:bodyPr>
            <a:normAutofit fontScale="90000"/>
          </a:bodyPr>
          <a:lstStyle/>
          <a:p>
            <a:br>
              <a:rPr lang="lv-LV" sz="6000" dirty="0">
                <a:solidFill>
                  <a:srgbClr val="1A1718"/>
                </a:solidFill>
                <a:latin typeface="Helvetica" pitchFamily="2" charset="0"/>
              </a:rPr>
            </a:br>
            <a:br>
              <a:rPr lang="lv-LV" sz="6000" dirty="0">
                <a:solidFill>
                  <a:srgbClr val="1A1718"/>
                </a:solidFill>
                <a:latin typeface="Helvetica" pitchFamily="2" charset="0"/>
              </a:rPr>
            </a:br>
            <a:br>
              <a:rPr lang="lv-LV" sz="6000" dirty="0">
                <a:solidFill>
                  <a:srgbClr val="1A1718"/>
                </a:solidFill>
                <a:latin typeface="Helvetica" pitchFamily="2" charset="0"/>
              </a:rPr>
            </a:br>
            <a:r>
              <a:rPr lang="lv-LV" sz="6000" dirty="0">
                <a:latin typeface="Helvetica" pitchFamily="2" charset="0"/>
              </a:rPr>
              <a:t>Līgumi un nodarbinātības forma</a:t>
            </a:r>
            <a:br>
              <a:rPr lang="lv-LV" sz="6000" dirty="0">
                <a:solidFill>
                  <a:srgbClr val="1A1718"/>
                </a:solidFill>
                <a:latin typeface="Helvetica" pitchFamily="2" charset="0"/>
              </a:rPr>
            </a:br>
            <a:endParaRPr lang="en-LV" sz="6000" dirty="0"/>
          </a:p>
        </p:txBody>
      </p:sp>
      <p:sp>
        <p:nvSpPr>
          <p:cNvPr id="3" name="Content Placeholder 2">
            <a:extLst>
              <a:ext uri="{FF2B5EF4-FFF2-40B4-BE49-F238E27FC236}">
                <a16:creationId xmlns:a16="http://schemas.microsoft.com/office/drawing/2014/main" id="{467FCB87-7069-EC40-FBC2-CCBA5C9BFE20}"/>
              </a:ext>
            </a:extLst>
          </p:cNvPr>
          <p:cNvSpPr>
            <a:spLocks noGrp="1"/>
          </p:cNvSpPr>
          <p:nvPr>
            <p:ph idx="1"/>
          </p:nvPr>
        </p:nvSpPr>
        <p:spPr>
          <a:xfrm>
            <a:off x="1162536" y="4376122"/>
            <a:ext cx="22062102" cy="8788400"/>
          </a:xfrm>
        </p:spPr>
        <p:txBody>
          <a:bodyPr>
            <a:normAutofit lnSpcReduction="10000"/>
          </a:bodyPr>
          <a:lstStyle/>
          <a:p>
            <a:pPr marL="0" indent="0" algn="just">
              <a:buNone/>
            </a:pPr>
            <a:r>
              <a:rPr lang="lv-LV" sz="4000" dirty="0">
                <a:solidFill>
                  <a:srgbClr val="6C4891"/>
                </a:solidFill>
                <a:effectLst/>
                <a:latin typeface="Helvetica" pitchFamily="2" charset="0"/>
              </a:rPr>
              <a:t>Lai uzsāktu darba tiesiskās attiecības un varētu nodrošināt IAP atbalsta pasākumu īstenošanu jānoslēdz darba līgumu vai vienošanos pie esošā darba līguma.</a:t>
            </a:r>
          </a:p>
          <a:p>
            <a:pPr marL="0" indent="0" algn="just">
              <a:buNone/>
            </a:pPr>
            <a:endParaRPr lang="lv-LV" sz="4000" dirty="0">
              <a:solidFill>
                <a:srgbClr val="1A1718"/>
              </a:solidFill>
              <a:effectLst/>
              <a:latin typeface="Helvetica" pitchFamily="2" charset="0"/>
            </a:endParaRPr>
          </a:p>
          <a:p>
            <a:pPr marL="0" indent="0" algn="just">
              <a:buNone/>
            </a:pPr>
            <a:r>
              <a:rPr lang="lv-LV" sz="4000" dirty="0">
                <a:solidFill>
                  <a:srgbClr val="1A1718"/>
                </a:solidFill>
                <a:effectLst/>
                <a:latin typeface="Helvetica" pitchFamily="2" charset="0"/>
              </a:rPr>
              <a:t>Obligāta prasība darba līgumos</a:t>
            </a:r>
            <a:r>
              <a:rPr lang="lv-LV" sz="3200" dirty="0">
                <a:solidFill>
                  <a:srgbClr val="1A1718"/>
                </a:solidFill>
                <a:effectLst/>
                <a:latin typeface="Helvetica" pitchFamily="2" charset="0"/>
              </a:rPr>
              <a:t>*</a:t>
            </a:r>
            <a:r>
              <a:rPr lang="lv-LV" sz="4000" dirty="0">
                <a:solidFill>
                  <a:srgbClr val="1A1718"/>
                </a:solidFill>
                <a:effectLst/>
                <a:latin typeface="Helvetica" pitchFamily="2" charset="0"/>
              </a:rPr>
              <a:t>:</a:t>
            </a:r>
          </a:p>
          <a:p>
            <a:pPr algn="just">
              <a:buFont typeface="Wingdings" panose="05000000000000000000" pitchFamily="2" charset="2"/>
              <a:buChar char="Ø"/>
            </a:pPr>
            <a:r>
              <a:rPr lang="lv-LV" sz="4000" dirty="0">
                <a:solidFill>
                  <a:srgbClr val="1A1718"/>
                </a:solidFill>
                <a:latin typeface="Helvetica" pitchFamily="2" charset="0"/>
              </a:rPr>
              <a:t>a</a:t>
            </a:r>
            <a:r>
              <a:rPr lang="lv-LV" sz="4000" dirty="0">
                <a:solidFill>
                  <a:srgbClr val="1A1718"/>
                </a:solidFill>
                <a:effectLst/>
                <a:latin typeface="Helvetica" pitchFamily="2" charset="0"/>
              </a:rPr>
              <a:t>mats; </a:t>
            </a:r>
          </a:p>
          <a:p>
            <a:pPr algn="just">
              <a:buFont typeface="Wingdings" panose="05000000000000000000" pitchFamily="2" charset="2"/>
              <a:buChar char="Ø"/>
            </a:pPr>
            <a:r>
              <a:rPr lang="lv-LV" sz="4000" dirty="0">
                <a:solidFill>
                  <a:srgbClr val="1A1718"/>
                </a:solidFill>
                <a:latin typeface="Helvetica" pitchFamily="2" charset="0"/>
              </a:rPr>
              <a:t>p</a:t>
            </a:r>
            <a:r>
              <a:rPr lang="lv-LV" sz="4000" dirty="0">
                <a:solidFill>
                  <a:srgbClr val="1A1718"/>
                </a:solidFill>
                <a:effectLst/>
                <a:latin typeface="Helvetica" pitchFamily="2" charset="0"/>
              </a:rPr>
              <a:t>ienākumi; </a:t>
            </a:r>
          </a:p>
          <a:p>
            <a:pPr algn="just">
              <a:buFont typeface="Wingdings" panose="05000000000000000000" pitchFamily="2" charset="2"/>
              <a:buChar char="Ø"/>
            </a:pPr>
            <a:r>
              <a:rPr lang="lv-LV" sz="4000" dirty="0">
                <a:solidFill>
                  <a:srgbClr val="1A1718"/>
                </a:solidFill>
                <a:latin typeface="Helvetica" pitchFamily="2" charset="0"/>
              </a:rPr>
              <a:t>a</a:t>
            </a:r>
            <a:r>
              <a:rPr lang="lv-LV" sz="4000" dirty="0">
                <a:solidFill>
                  <a:srgbClr val="1A1718"/>
                </a:solidFill>
                <a:effectLst/>
                <a:latin typeface="Helvetica" pitchFamily="2" charset="0"/>
              </a:rPr>
              <a:t>talgojums/likme; </a:t>
            </a:r>
          </a:p>
          <a:p>
            <a:pPr algn="just">
              <a:buFont typeface="Wingdings" panose="05000000000000000000" pitchFamily="2" charset="2"/>
              <a:buChar char="Ø"/>
            </a:pPr>
            <a:r>
              <a:rPr lang="lv-LV" sz="4000" dirty="0">
                <a:solidFill>
                  <a:srgbClr val="1A1718"/>
                </a:solidFill>
                <a:effectLst/>
                <a:latin typeface="Helvetica" pitchFamily="2" charset="0"/>
              </a:rPr>
              <a:t>pilna vai nepilna slodze; </a:t>
            </a:r>
          </a:p>
          <a:p>
            <a:pPr algn="just">
              <a:buFont typeface="Wingdings" panose="05000000000000000000" pitchFamily="2" charset="2"/>
              <a:buChar char="Ø"/>
            </a:pPr>
            <a:r>
              <a:rPr lang="lv-LV" sz="4000" dirty="0">
                <a:solidFill>
                  <a:srgbClr val="1A1718"/>
                </a:solidFill>
                <a:latin typeface="Helvetica" pitchFamily="2" charset="0"/>
              </a:rPr>
              <a:t>d</a:t>
            </a:r>
            <a:r>
              <a:rPr lang="lv-LV" sz="4000" dirty="0">
                <a:solidFill>
                  <a:srgbClr val="1A1718"/>
                </a:solidFill>
                <a:effectLst/>
                <a:latin typeface="Helvetica" pitchFamily="2" charset="0"/>
              </a:rPr>
              <a:t>arba stundu skaits dienā vai nedēļā.</a:t>
            </a:r>
          </a:p>
          <a:p>
            <a:pPr marL="0" indent="0" algn="just">
              <a:buNone/>
            </a:pPr>
            <a:endParaRPr lang="lv-LV" sz="4000" dirty="0">
              <a:solidFill>
                <a:srgbClr val="1A1718"/>
              </a:solidFill>
              <a:effectLst/>
              <a:latin typeface="Helvetica" pitchFamily="2" charset="0"/>
            </a:endParaRPr>
          </a:p>
          <a:p>
            <a:pPr marL="0" indent="0" algn="just">
              <a:buNone/>
            </a:pPr>
            <a:r>
              <a:rPr lang="lv-LV" sz="2400" i="1" dirty="0">
                <a:solidFill>
                  <a:srgbClr val="1A1718"/>
                </a:solidFill>
                <a:effectLst/>
                <a:latin typeface="Helvitica"/>
              </a:rPr>
              <a:t>* Darba likuma </a:t>
            </a:r>
            <a:r>
              <a:rPr lang="lv-LV" sz="2000" i="1" dirty="0">
                <a:latin typeface="Helvitica"/>
              </a:rPr>
              <a:t>40.pants</a:t>
            </a:r>
            <a:endParaRPr lang="lv-LV" sz="2400" i="1" dirty="0">
              <a:solidFill>
                <a:srgbClr val="1A1718"/>
              </a:solidFill>
              <a:effectLst/>
              <a:latin typeface="Helvitica"/>
            </a:endParaRPr>
          </a:p>
        </p:txBody>
      </p:sp>
    </p:spTree>
    <p:extLst>
      <p:ext uri="{BB962C8B-B14F-4D97-AF65-F5344CB8AC3E}">
        <p14:creationId xmlns:p14="http://schemas.microsoft.com/office/powerpoint/2010/main" val="1112946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0158D-288E-5577-6B63-113BA6C9F98B}"/>
              </a:ext>
            </a:extLst>
          </p:cNvPr>
          <p:cNvSpPr>
            <a:spLocks noGrp="1"/>
          </p:cNvSpPr>
          <p:nvPr>
            <p:ph type="title"/>
          </p:nvPr>
        </p:nvSpPr>
        <p:spPr/>
        <p:txBody>
          <a:bodyPr/>
          <a:lstStyle/>
          <a:p>
            <a:r>
              <a:rPr lang="lv-LV" dirty="0">
                <a:latin typeface="Helvitica"/>
              </a:rPr>
              <a:t>Darba samaksa un likmes</a:t>
            </a:r>
            <a:br>
              <a:rPr lang="lv-LV" dirty="0"/>
            </a:br>
            <a:endParaRPr lang="lv-LV" dirty="0"/>
          </a:p>
        </p:txBody>
      </p:sp>
      <p:sp>
        <p:nvSpPr>
          <p:cNvPr id="3" name="Content Placeholder 2">
            <a:extLst>
              <a:ext uri="{FF2B5EF4-FFF2-40B4-BE49-F238E27FC236}">
                <a16:creationId xmlns:a16="http://schemas.microsoft.com/office/drawing/2014/main" id="{F492391B-C3EC-3A89-1D16-684C6511F8DA}"/>
              </a:ext>
            </a:extLst>
          </p:cNvPr>
          <p:cNvSpPr>
            <a:spLocks noGrp="1"/>
          </p:cNvSpPr>
          <p:nvPr>
            <p:ph idx="1"/>
          </p:nvPr>
        </p:nvSpPr>
        <p:spPr>
          <a:xfrm>
            <a:off x="1162537" y="4084320"/>
            <a:ext cx="22062102" cy="9469120"/>
          </a:xfrm>
        </p:spPr>
        <p:txBody>
          <a:bodyPr>
            <a:normAutofit fontScale="92500" lnSpcReduction="20000"/>
          </a:bodyPr>
          <a:lstStyle/>
          <a:p>
            <a:pPr marL="0" indent="0">
              <a:buNone/>
            </a:pPr>
            <a:r>
              <a:rPr lang="lv-LV" sz="3900" dirty="0">
                <a:solidFill>
                  <a:srgbClr val="6C4891"/>
                </a:solidFill>
                <a:latin typeface="Helvetica" panose="020B0604020202020204" pitchFamily="34" charset="0"/>
                <a:cs typeface="Helvetica" panose="020B0604020202020204" pitchFamily="34" charset="0"/>
              </a:rPr>
              <a:t>Vienošanās pie esošā darba līguma:</a:t>
            </a:r>
          </a:p>
          <a:p>
            <a:pPr marL="0" indent="0">
              <a:buNone/>
            </a:pPr>
            <a:r>
              <a:rPr lang="lv-LV" dirty="0">
                <a:latin typeface="Helvetica" panose="020B0604020202020204" pitchFamily="34" charset="0"/>
                <a:cs typeface="Helvetica" panose="020B0604020202020204" pitchFamily="34" charset="0"/>
              </a:rPr>
              <a:t>Darba devējam ir pienākums ievērot Darba likuma normas, Eiropas Sociālā fonda Plus vadlīnijas, kā arī citus spēkā esošos normatīvos aktus, nodrošinot vienlīdzības principa ievērošanu. </a:t>
            </a:r>
          </a:p>
          <a:p>
            <a:pPr marL="0" indent="0">
              <a:buNone/>
            </a:pPr>
            <a:r>
              <a:rPr lang="lv-LV" dirty="0">
                <a:latin typeface="Helvetica" panose="020B0604020202020204" pitchFamily="34" charset="0"/>
                <a:cs typeface="Helvetica" panose="020B0604020202020204" pitchFamily="34" charset="0"/>
              </a:rPr>
              <a:t>Vienlīdzīgi nosacījumi nozīmē, ka ESF+ projektā nodarbinātajiem darbiniekiem, kuru atlīdzība tiek segta no ESF+ līdzekļiem, nedrīkst noteikt ne labvēlīgākus, ne nelabvēlīgākus nosacījumus, salīdzinot ar citiem darbiniekiem. </a:t>
            </a:r>
          </a:p>
          <a:p>
            <a:pPr marL="0" indent="0">
              <a:buNone/>
            </a:pPr>
            <a:r>
              <a:rPr lang="lv-LV" dirty="0">
                <a:latin typeface="Helvetica" panose="020B0604020202020204" pitchFamily="34" charset="0"/>
                <a:cs typeface="Helvetica" panose="020B0604020202020204" pitchFamily="34" charset="0"/>
              </a:rPr>
              <a:t>Par darbu Projektā ir jāpiemēro tāda pati likme, kā par darbu iestādē.</a:t>
            </a:r>
          </a:p>
          <a:p>
            <a:pPr marL="0" indent="0">
              <a:buNone/>
            </a:pPr>
            <a:r>
              <a:rPr lang="lv-LV" dirty="0">
                <a:latin typeface="Helvetica" panose="020B0604020202020204" pitchFamily="34" charset="0"/>
                <a:cs typeface="Helvetica" panose="020B0604020202020204" pitchFamily="34" charset="0"/>
              </a:rPr>
              <a:t>Jāņem vērā arī tarifikācijā noteiktā 10 % piemaksa par darbu profesionālajā izglītībā.</a:t>
            </a:r>
          </a:p>
          <a:p>
            <a:pPr marL="0" indent="0">
              <a:buNone/>
            </a:pPr>
            <a:r>
              <a:rPr lang="lv-LV" dirty="0">
                <a:latin typeface="Helvetica" panose="020B0604020202020204" pitchFamily="34" charset="0"/>
                <a:cs typeface="Helvetica" panose="020B0604020202020204" pitchFamily="34" charset="0"/>
              </a:rPr>
              <a:t>Izņēmumi var būt vispārējās izglītības iestāžu, profesionālās izglītības iestāžu un interešu izglītības iestāžu direktori un viņu vietnieki, struktūrvienību vadītāji, izglītības metodiķi, sporta organizatori, izglītības iestāžu bibliotekāri, pirmsskolas izglītības iestāžu vadītāji, viņu vietnieki un pirmsskolas izglītības metodiķi, ja viņu darba slodze minētajos amatos atbilst vienai darba algas likmei, papildus sava amata pienākumiem var veikt citu pedagoģisko darbu līdz septiņām stundām nedēļā, saņemot par to papildu samaksu</a:t>
            </a:r>
          </a:p>
          <a:p>
            <a:pPr marL="0" indent="0">
              <a:buNone/>
            </a:pPr>
            <a:r>
              <a:rPr lang="lv-LV" dirty="0">
                <a:latin typeface="Helvetica" panose="020B0604020202020204" pitchFamily="34" charset="0"/>
                <a:cs typeface="Helvetica" panose="020B0604020202020204" pitchFamily="34" charset="0"/>
              </a:rPr>
              <a:t>Jāņem vērā, ka pie viena darba devēja ir jāskaita visas stundas kopā – neatkarīgi no finansējuma avota.</a:t>
            </a:r>
          </a:p>
          <a:p>
            <a:pPr marL="0" indent="0">
              <a:buNone/>
            </a:pPr>
            <a:r>
              <a:rPr lang="lv-LV" sz="3900" dirty="0">
                <a:solidFill>
                  <a:srgbClr val="6C4891"/>
                </a:solidFill>
                <a:latin typeface="Helvetica" panose="020B0604020202020204" pitchFamily="34" charset="0"/>
                <a:cs typeface="Helvetica" panose="020B0604020202020204" pitchFamily="34" charset="0"/>
              </a:rPr>
              <a:t>Darba līgums:</a:t>
            </a:r>
          </a:p>
          <a:p>
            <a:pPr marL="0" indent="0">
              <a:buNone/>
            </a:pPr>
            <a:r>
              <a:rPr lang="lv-LV" dirty="0">
                <a:latin typeface="Helvetica" panose="020B0604020202020204" pitchFamily="34" charset="0"/>
                <a:cs typeface="Helvetica" panose="020B0604020202020204" pitchFamily="34" charset="0"/>
              </a:rPr>
              <a:t>Nosaka pats darba devējs. </a:t>
            </a:r>
          </a:p>
          <a:p>
            <a:pPr marL="0" indent="0">
              <a:buNone/>
            </a:pPr>
            <a:r>
              <a:rPr lang="lv-LV" dirty="0">
                <a:latin typeface="Helvetica" panose="020B0604020202020204" pitchFamily="34" charset="0"/>
                <a:cs typeface="Helvetica" panose="020B0604020202020204" pitchFamily="34" charset="0"/>
              </a:rPr>
              <a:t>Projekta ietvaros nav pieļaujama pedagogu darba apmaksai slēgt </a:t>
            </a:r>
            <a:r>
              <a:rPr lang="lv-LV" b="1" dirty="0">
                <a:latin typeface="Helvetica" panose="020B0604020202020204" pitchFamily="34" charset="0"/>
                <a:cs typeface="Helvetica" panose="020B0604020202020204" pitchFamily="34" charset="0"/>
              </a:rPr>
              <a:t>uzņēmuma līgumus</a:t>
            </a:r>
            <a:r>
              <a:rPr lang="lv-LV" dirty="0">
                <a:latin typeface="Helvetica" panose="020B0604020202020204" pitchFamily="34" charset="0"/>
                <a:cs typeface="Helvetica" panose="020B0604020202020204" pitchFamily="34" charset="0"/>
              </a:rPr>
              <a:t>.</a:t>
            </a:r>
          </a:p>
          <a:p>
            <a:endParaRPr lang="lv-LV" dirty="0"/>
          </a:p>
        </p:txBody>
      </p:sp>
    </p:spTree>
    <p:extLst>
      <p:ext uri="{BB962C8B-B14F-4D97-AF65-F5344CB8AC3E}">
        <p14:creationId xmlns:p14="http://schemas.microsoft.com/office/powerpoint/2010/main" val="3682816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2308000-0985-8F42-650F-078E531AFE7A}"/>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879A26B8-6C4E-452B-ADD3-ED324A7AB7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387175" cy="1371599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B4167E1-E2B0-4192-8DA2-6967DDFF87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4869" y="1228814"/>
            <a:ext cx="11221395" cy="11223544"/>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 name="Title 1">
            <a:extLst>
              <a:ext uri="{FF2B5EF4-FFF2-40B4-BE49-F238E27FC236}">
                <a16:creationId xmlns:a16="http://schemas.microsoft.com/office/drawing/2014/main" id="{F07C26DD-8C83-65A7-CAF7-4A3D4158F161}"/>
              </a:ext>
            </a:extLst>
          </p:cNvPr>
          <p:cNvSpPr>
            <a:spLocks noGrp="1"/>
          </p:cNvSpPr>
          <p:nvPr>
            <p:ph type="title"/>
          </p:nvPr>
        </p:nvSpPr>
        <p:spPr>
          <a:xfrm>
            <a:off x="1524440" y="1480708"/>
            <a:ext cx="9938272" cy="2429788"/>
          </a:xfrm>
        </p:spPr>
        <p:txBody>
          <a:bodyPr>
            <a:normAutofit fontScale="90000"/>
          </a:bodyPr>
          <a:lstStyle/>
          <a:p>
            <a:r>
              <a:rPr lang="lv-LV" sz="6700" b="1" dirty="0">
                <a:solidFill>
                  <a:schemeClr val="tx1"/>
                </a:solidFill>
              </a:rPr>
              <a:t>Vienas vienības metodikas likme</a:t>
            </a:r>
            <a:br>
              <a:rPr lang="lv-LV" sz="2200" b="1" dirty="0">
                <a:solidFill>
                  <a:schemeClr val="tx1"/>
                </a:solidFill>
              </a:rPr>
            </a:br>
            <a:r>
              <a:rPr lang="lv-LV" sz="2200" b="1" dirty="0">
                <a:solidFill>
                  <a:schemeClr val="tx1"/>
                </a:solidFill>
              </a:rPr>
              <a:t>(izņemot surdotulka un </a:t>
            </a:r>
            <a:r>
              <a:rPr lang="lv-LV" sz="2200" b="1" dirty="0" err="1">
                <a:solidFill>
                  <a:schemeClr val="tx1"/>
                </a:solidFill>
              </a:rPr>
              <a:t>ergoterapeita</a:t>
            </a:r>
            <a:r>
              <a:rPr lang="lv-LV" sz="2200" b="1" dirty="0">
                <a:solidFill>
                  <a:schemeClr val="tx1"/>
                </a:solidFill>
              </a:rPr>
              <a:t> atbalsta konsultāciju izmaksas, kuras ir attiecināmas kā faktiskās izmaksas) </a:t>
            </a:r>
            <a:endParaRPr lang="lv-LV" sz="2200" noProof="0" dirty="0">
              <a:solidFill>
                <a:schemeClr val="tx1"/>
              </a:solidFill>
            </a:endParaRPr>
          </a:p>
        </p:txBody>
      </p:sp>
      <p:sp>
        <p:nvSpPr>
          <p:cNvPr id="16" name="Rectangle 15">
            <a:extLst>
              <a:ext uri="{FF2B5EF4-FFF2-40B4-BE49-F238E27FC236}">
                <a16:creationId xmlns:a16="http://schemas.microsoft.com/office/drawing/2014/main" id="{D03E4FEE-2E6A-44AB-B6BA-C1AD0CD6D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184" y="914400"/>
            <a:ext cx="11213080" cy="189994"/>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8" name="Rectangle 17">
            <a:extLst>
              <a:ext uri="{FF2B5EF4-FFF2-40B4-BE49-F238E27FC236}">
                <a16:creationId xmlns:a16="http://schemas.microsoft.com/office/drawing/2014/main" id="{0817EB59-13B3-43DA-9B91-A7CC174A60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290236" y="914400"/>
            <a:ext cx="11201472" cy="18288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3" name="Content Placeholder 2">
            <a:extLst>
              <a:ext uri="{FF2B5EF4-FFF2-40B4-BE49-F238E27FC236}">
                <a16:creationId xmlns:a16="http://schemas.microsoft.com/office/drawing/2014/main" id="{4B048CC8-6A73-2AB5-ED6C-C2A16CB47C09}"/>
              </a:ext>
            </a:extLst>
          </p:cNvPr>
          <p:cNvSpPr>
            <a:spLocks noGrp="1"/>
          </p:cNvSpPr>
          <p:nvPr>
            <p:ph idx="1"/>
          </p:nvPr>
        </p:nvSpPr>
        <p:spPr>
          <a:xfrm>
            <a:off x="1223933" y="4660366"/>
            <a:ext cx="10539286" cy="8048690"/>
          </a:xfrm>
        </p:spPr>
        <p:txBody>
          <a:bodyPr>
            <a:normAutofit/>
          </a:bodyPr>
          <a:lstStyle/>
          <a:p>
            <a:pPr marL="0" indent="0">
              <a:buNone/>
            </a:pPr>
            <a:r>
              <a:rPr lang="lv-LV" dirty="0"/>
              <a:t>Saistoša Projektam un Sadarbības partneriem Sadarbības līguma ietvaros, bet nav saistošs un tieši neietekmē pedagogu faktisko atalgojumu.</a:t>
            </a:r>
          </a:p>
          <a:p>
            <a:pPr marL="0" indent="0">
              <a:buNone/>
            </a:pPr>
            <a:r>
              <a:rPr lang="lv-LV" dirty="0"/>
              <a:t>14,60 EUR (ietver 11,81 EUR bruto + VSAOI 23,59%). </a:t>
            </a:r>
          </a:p>
          <a:p>
            <a:pPr marL="0" indent="0">
              <a:buNone/>
            </a:pPr>
            <a:r>
              <a:rPr lang="lv-LV" dirty="0"/>
              <a:t>Likmē iekļauta arī atvaļinājuma nauda. </a:t>
            </a:r>
          </a:p>
          <a:p>
            <a:pPr marL="0" indent="0">
              <a:buNone/>
            </a:pPr>
            <a:r>
              <a:rPr lang="lv-LV" dirty="0"/>
              <a:t>Pienākumu maksāt atvaļinājuma naudu nosaka darba likums un citi normatīvie akti. </a:t>
            </a:r>
          </a:p>
          <a:p>
            <a:pPr marL="0" indent="0">
              <a:buNone/>
            </a:pPr>
            <a:r>
              <a:rPr lang="lv-LV" dirty="0"/>
              <a:t>Personāla atvaļinājuma izdevumi, kas radušies ESF+ projekta īstenošanas laikā ir attiecināmi no projekta līdzekļiem proporcionāli projektā nostrādātajam laikam.</a:t>
            </a:r>
          </a:p>
          <a:p>
            <a:pPr marL="0" indent="0">
              <a:buNone/>
            </a:pPr>
            <a:r>
              <a:rPr lang="lv-LV" dirty="0"/>
              <a:t>Faktiski VVI likme nosegtu atalgojumu  ⁓ 9,84 EUR/h.</a:t>
            </a:r>
          </a:p>
          <a:p>
            <a:endParaRPr lang="en-GB" dirty="0">
              <a:solidFill>
                <a:srgbClr val="FFFFFF"/>
              </a:solidFill>
            </a:endParaRPr>
          </a:p>
        </p:txBody>
      </p:sp>
      <p:sp>
        <p:nvSpPr>
          <p:cNvPr id="5" name="TextBox 4">
            <a:extLst>
              <a:ext uri="{FF2B5EF4-FFF2-40B4-BE49-F238E27FC236}">
                <a16:creationId xmlns:a16="http://schemas.microsoft.com/office/drawing/2014/main" id="{6B0E2B35-50C4-FE97-1B4D-C2F3A5CC3084}"/>
              </a:ext>
            </a:extLst>
          </p:cNvPr>
          <p:cNvSpPr txBox="1"/>
          <p:nvPr/>
        </p:nvSpPr>
        <p:spPr>
          <a:xfrm>
            <a:off x="12761551" y="4310266"/>
            <a:ext cx="10627292" cy="8171468"/>
          </a:xfrm>
          <a:prstGeom prst="rect">
            <a:avLst/>
          </a:prstGeom>
          <a:noFill/>
        </p:spPr>
        <p:txBody>
          <a:bodyPr wrap="square">
            <a:spAutoFit/>
          </a:bodyPr>
          <a:lstStyle/>
          <a:p>
            <a:r>
              <a:rPr lang="lv-LV" sz="2500" b="1" dirty="0">
                <a:solidFill>
                  <a:srgbClr val="7030A0"/>
                </a:solidFill>
                <a:latin typeface="Helvitica"/>
              </a:rPr>
              <a:t>Projekta ietvaros nav paredzētas netiešās izmaksas un administrēšanas izmaksas</a:t>
            </a:r>
            <a:r>
              <a:rPr lang="lv-LV" sz="2500" dirty="0">
                <a:solidFill>
                  <a:srgbClr val="7030A0"/>
                </a:solidFill>
                <a:latin typeface="Helvitica"/>
              </a:rPr>
              <a:t>.</a:t>
            </a:r>
          </a:p>
          <a:p>
            <a:endParaRPr lang="lv-LV" sz="2500" dirty="0">
              <a:solidFill>
                <a:srgbClr val="7030A0"/>
              </a:solidFill>
              <a:latin typeface="Helvitica"/>
            </a:endParaRPr>
          </a:p>
          <a:p>
            <a:r>
              <a:rPr lang="lv-LV" sz="2500" dirty="0">
                <a:solidFill>
                  <a:srgbClr val="7030A0"/>
                </a:solidFill>
                <a:latin typeface="Helvitica"/>
              </a:rPr>
              <a:t>Tomēr, var būt gadījumi, ja pēc visu izmaksu aprēķināšanas rodas ekonomija (piemēram, ja faktiskā likme iestādē ir zemāka par VVI likmi), šo ietaupījumu Sadarbības partneris drīkst izmantot kā netiešās izmaksas.</a:t>
            </a:r>
          </a:p>
          <a:p>
            <a:r>
              <a:rPr lang="lv-LV" sz="2500" dirty="0">
                <a:solidFill>
                  <a:srgbClr val="7030A0"/>
                </a:solidFill>
                <a:latin typeface="Helvitica"/>
              </a:rPr>
              <a:t>Skaidrojam, ka netiešās izmaksas ir attiecināmas izmaksas, kas nav tieši saistītas ar Projekta rezultātu sasniegšanu, taču nodrošina aktivitāšu īstenošanai nepieciešamos apstākļus. Par netiešo izmaksu apgūšanu lemj Sadarbības partneris, projekts nenosaka kārtību, kādā minētās izmaksas ir apgūstamas. Par netiešajām izmaksām atskaites Interaktīvajā rīkā nav jāsniedz. </a:t>
            </a:r>
          </a:p>
          <a:p>
            <a:r>
              <a:rPr lang="lv-LV" sz="2500" dirty="0">
                <a:solidFill>
                  <a:srgbClr val="7030A0"/>
                </a:solidFill>
                <a:latin typeface="Helvitica"/>
              </a:rPr>
              <a:t>Vienlaikus lūdzam grāmatvedībai nodrošināt, lai, veicot jebkuru maksājumu no netiešajām izmaksām, maksājuma uzdevuma mērķī tiktu norādīts “N” vai “Netiešās izmaksas” (vai cits atbilstošs formulējums), tādējādi nodrošinot maksājumu izsekojamību un nošķiršanu. </a:t>
            </a:r>
          </a:p>
          <a:p>
            <a:r>
              <a:rPr lang="lv-LV" sz="2500" dirty="0">
                <a:solidFill>
                  <a:srgbClr val="7030A0"/>
                </a:solidFill>
                <a:latin typeface="Helvitica"/>
              </a:rPr>
              <a:t>Vēršam uzmanību, ka no šiem līdzekļiem nedrīkst iegādāties pamatlīdzekļus. Ieteicams netiešās izmaksas izmantot papildu izglītojamo atbalstam (dokumentāciju glabājot iestādē, bet neietverot to Interaktīvajā rīkā), vai administratīvo izmaksu segšanai.</a:t>
            </a:r>
          </a:p>
        </p:txBody>
      </p:sp>
      <p:sp>
        <p:nvSpPr>
          <p:cNvPr id="7" name="TextBox 6">
            <a:extLst>
              <a:ext uri="{FF2B5EF4-FFF2-40B4-BE49-F238E27FC236}">
                <a16:creationId xmlns:a16="http://schemas.microsoft.com/office/drawing/2014/main" id="{5398DCAE-7EFB-FBB1-2B78-0344BB37703C}"/>
              </a:ext>
            </a:extLst>
          </p:cNvPr>
          <p:cNvSpPr txBox="1"/>
          <p:nvPr/>
        </p:nvSpPr>
        <p:spPr>
          <a:xfrm>
            <a:off x="13301163" y="1480708"/>
            <a:ext cx="10414672" cy="2092881"/>
          </a:xfrm>
          <a:prstGeom prst="rect">
            <a:avLst/>
          </a:prstGeom>
          <a:noFill/>
        </p:spPr>
        <p:txBody>
          <a:bodyPr wrap="square">
            <a:spAutoFit/>
          </a:bodyPr>
          <a:lstStyle/>
          <a:p>
            <a:pPr defTabSz="914400">
              <a:spcBef>
                <a:spcPct val="0"/>
              </a:spcBef>
            </a:pPr>
            <a:r>
              <a:rPr lang="lv-LV" sz="6500" b="1" dirty="0">
                <a:solidFill>
                  <a:srgbClr val="7030A0"/>
                </a:solidFill>
                <a:latin typeface="+mj-lt"/>
                <a:ea typeface="+mj-ea"/>
                <a:cs typeface="+mj-cs"/>
              </a:rPr>
              <a:t>Ekonomija un netiešās izmaksas</a:t>
            </a:r>
          </a:p>
        </p:txBody>
      </p:sp>
    </p:spTree>
    <p:extLst>
      <p:ext uri="{BB962C8B-B14F-4D97-AF65-F5344CB8AC3E}">
        <p14:creationId xmlns:p14="http://schemas.microsoft.com/office/powerpoint/2010/main" val="2713590670"/>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45CBDE5-4D13-A72E-18B0-A13C4C79A5C3}"/>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08C765D7-A55B-2798-0951-0393110E20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387175" cy="1371599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6F9CFE8-49B3-E6F2-8A8A-5BBB1A4C43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4869" y="1228814"/>
            <a:ext cx="11221395" cy="11223544"/>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 name="Title 1">
            <a:extLst>
              <a:ext uri="{FF2B5EF4-FFF2-40B4-BE49-F238E27FC236}">
                <a16:creationId xmlns:a16="http://schemas.microsoft.com/office/drawing/2014/main" id="{6D15C80D-54E7-F13D-3CB4-0FA0256F7385}"/>
              </a:ext>
            </a:extLst>
          </p:cNvPr>
          <p:cNvSpPr>
            <a:spLocks noGrp="1"/>
          </p:cNvSpPr>
          <p:nvPr>
            <p:ph type="title"/>
          </p:nvPr>
        </p:nvSpPr>
        <p:spPr>
          <a:xfrm>
            <a:off x="1524440" y="1480708"/>
            <a:ext cx="9938272" cy="2027600"/>
          </a:xfrm>
        </p:spPr>
        <p:txBody>
          <a:bodyPr>
            <a:normAutofit/>
          </a:bodyPr>
          <a:lstStyle/>
          <a:p>
            <a:r>
              <a:rPr lang="lv-LV" sz="7200" b="1" dirty="0">
                <a:solidFill>
                  <a:schemeClr val="tx1"/>
                </a:solidFill>
              </a:rPr>
              <a:t>Kvotas</a:t>
            </a:r>
            <a:endParaRPr lang="lv-LV" sz="7200" noProof="0" dirty="0">
              <a:solidFill>
                <a:schemeClr val="tx1"/>
              </a:solidFill>
            </a:endParaRPr>
          </a:p>
        </p:txBody>
      </p:sp>
      <p:sp>
        <p:nvSpPr>
          <p:cNvPr id="16" name="Rectangle 15">
            <a:extLst>
              <a:ext uri="{FF2B5EF4-FFF2-40B4-BE49-F238E27FC236}">
                <a16:creationId xmlns:a16="http://schemas.microsoft.com/office/drawing/2014/main" id="{E002B49E-E7AC-718E-DBB4-930F26A780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184" y="914400"/>
            <a:ext cx="11213080" cy="189994"/>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8" name="Rectangle 17">
            <a:extLst>
              <a:ext uri="{FF2B5EF4-FFF2-40B4-BE49-F238E27FC236}">
                <a16:creationId xmlns:a16="http://schemas.microsoft.com/office/drawing/2014/main" id="{255E8E61-7141-7F1E-446B-4C4935448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290236" y="914400"/>
            <a:ext cx="11201472" cy="18288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3" name="Content Placeholder 2">
            <a:extLst>
              <a:ext uri="{FF2B5EF4-FFF2-40B4-BE49-F238E27FC236}">
                <a16:creationId xmlns:a16="http://schemas.microsoft.com/office/drawing/2014/main" id="{272010F7-EED7-BFD0-92CD-707D2759FD69}"/>
              </a:ext>
            </a:extLst>
          </p:cNvPr>
          <p:cNvSpPr>
            <a:spLocks noGrp="1"/>
          </p:cNvSpPr>
          <p:nvPr>
            <p:ph idx="1"/>
          </p:nvPr>
        </p:nvSpPr>
        <p:spPr>
          <a:xfrm>
            <a:off x="1223933" y="3955988"/>
            <a:ext cx="10539286" cy="8048690"/>
          </a:xfrm>
        </p:spPr>
        <p:txBody>
          <a:bodyPr>
            <a:normAutofit/>
          </a:bodyPr>
          <a:lstStyle/>
          <a:p>
            <a:pPr marL="0" indent="0">
              <a:buNone/>
            </a:pPr>
            <a:r>
              <a:rPr lang="lv-LV" dirty="0"/>
              <a:t>Dati par izglītojamajiem kvotu aprēķināšanai tiek ņemti no Valsts izglītības informācijas sistēmas (VIIS) kā arī sadarbības partneru sniegtajiem datiem.</a:t>
            </a:r>
          </a:p>
          <a:p>
            <a:pPr marL="0" indent="0">
              <a:buNone/>
            </a:pPr>
            <a:r>
              <a:rPr lang="lv-LV" dirty="0"/>
              <a:t>Viena moduļa ietvaros un iekļaujoties piešķirtās kvotas apmērā drīkst pārdalīt finansējumu pēc faktiskās nepieciešamības.</a:t>
            </a:r>
          </a:p>
          <a:p>
            <a:pPr marL="0" indent="0">
              <a:buNone/>
            </a:pPr>
            <a:r>
              <a:rPr lang="lv-LV" dirty="0"/>
              <a:t>Nedrīkst pārdalīt starp moduļiem.</a:t>
            </a:r>
          </a:p>
          <a:p>
            <a:pPr marL="0" indent="0">
              <a:buNone/>
            </a:pPr>
            <a:r>
              <a:rPr lang="lv-LV" dirty="0"/>
              <a:t>Plānotais atbalsts mācību priekšmetos 7.-9. klases un 1.-2.kursa izglītojamajiem priekšlaicīgas mācīšanās pamešanas risku mazināšanai ir iekļauts MK noteikumu Nr.483 grozījumu projektā un šobrīd ir saskaņošanā. </a:t>
            </a:r>
          </a:p>
          <a:p>
            <a:pPr marL="0" indent="0">
              <a:buNone/>
            </a:pPr>
            <a:endParaRPr lang="en-GB" dirty="0">
              <a:solidFill>
                <a:srgbClr val="FFFFFF"/>
              </a:solidFill>
            </a:endParaRPr>
          </a:p>
        </p:txBody>
      </p:sp>
      <p:sp>
        <p:nvSpPr>
          <p:cNvPr id="5" name="TextBox 4">
            <a:extLst>
              <a:ext uri="{FF2B5EF4-FFF2-40B4-BE49-F238E27FC236}">
                <a16:creationId xmlns:a16="http://schemas.microsoft.com/office/drawing/2014/main" id="{E088109E-4572-D171-2946-BC57FC756384}"/>
              </a:ext>
            </a:extLst>
          </p:cNvPr>
          <p:cNvSpPr txBox="1"/>
          <p:nvPr/>
        </p:nvSpPr>
        <p:spPr>
          <a:xfrm>
            <a:off x="12864416" y="4243588"/>
            <a:ext cx="10627292" cy="4401205"/>
          </a:xfrm>
          <a:prstGeom prst="rect">
            <a:avLst/>
          </a:prstGeom>
          <a:noFill/>
        </p:spPr>
        <p:txBody>
          <a:bodyPr wrap="square">
            <a:spAutoFit/>
          </a:bodyPr>
          <a:lstStyle/>
          <a:p>
            <a:r>
              <a:rPr lang="lv-LV" sz="2800" dirty="0">
                <a:solidFill>
                  <a:srgbClr val="7030A0"/>
                </a:solidFill>
                <a:latin typeface="Helvitica"/>
              </a:rPr>
              <a:t>Kvotas tiks aprēķinātas katra mācību semestra sākumā.</a:t>
            </a:r>
          </a:p>
          <a:p>
            <a:endParaRPr lang="lv-LV" sz="2800" dirty="0">
              <a:solidFill>
                <a:srgbClr val="7030A0"/>
              </a:solidFill>
              <a:latin typeface="Helvitica"/>
            </a:endParaRPr>
          </a:p>
          <a:p>
            <a:r>
              <a:rPr lang="lv-LV" sz="2800" dirty="0">
                <a:solidFill>
                  <a:srgbClr val="7030A0"/>
                </a:solidFill>
                <a:latin typeface="Helvitica"/>
              </a:rPr>
              <a:t>Par neapgūto kvotu apmēru, plānots samazināt nākamā semestra/gada kvotas.</a:t>
            </a:r>
          </a:p>
          <a:p>
            <a:endParaRPr lang="lv-LV" sz="2800" dirty="0">
              <a:solidFill>
                <a:srgbClr val="7030A0"/>
              </a:solidFill>
              <a:latin typeface="Helvitica"/>
            </a:endParaRPr>
          </a:p>
          <a:p>
            <a:r>
              <a:rPr lang="lv-LV" sz="2800" dirty="0">
                <a:solidFill>
                  <a:srgbClr val="7030A0"/>
                </a:solidFill>
                <a:latin typeface="Helvitica"/>
              </a:rPr>
              <a:t>Neapgūtais avansa atlikums Pašvaldībām nebūs jāatskaita atpakaļ Projekta kontā līdz Projekta beigām.</a:t>
            </a:r>
          </a:p>
          <a:p>
            <a:endParaRPr lang="lv-LV" sz="2800" dirty="0">
              <a:solidFill>
                <a:srgbClr val="7030A0"/>
              </a:solidFill>
              <a:latin typeface="Helvitica"/>
            </a:endParaRPr>
          </a:p>
          <a:p>
            <a:r>
              <a:rPr lang="lv-LV" sz="2800" dirty="0">
                <a:solidFill>
                  <a:srgbClr val="7030A0"/>
                </a:solidFill>
                <a:latin typeface="Helvitica"/>
              </a:rPr>
              <a:t>Profesionālās izglītības iestādēm – kvotu atlikums būs jāatskaita atpakaļ gada beigās un uz nākamo gadu atkal jāpieprasa.</a:t>
            </a:r>
          </a:p>
        </p:txBody>
      </p:sp>
      <p:sp>
        <p:nvSpPr>
          <p:cNvPr id="7" name="TextBox 6">
            <a:extLst>
              <a:ext uri="{FF2B5EF4-FFF2-40B4-BE49-F238E27FC236}">
                <a16:creationId xmlns:a16="http://schemas.microsoft.com/office/drawing/2014/main" id="{035BCA7B-7DF4-D992-59D0-5013B082CB04}"/>
              </a:ext>
            </a:extLst>
          </p:cNvPr>
          <p:cNvSpPr txBox="1"/>
          <p:nvPr/>
        </p:nvSpPr>
        <p:spPr>
          <a:xfrm>
            <a:off x="13301163" y="1480708"/>
            <a:ext cx="10414672" cy="2092881"/>
          </a:xfrm>
          <a:prstGeom prst="rect">
            <a:avLst/>
          </a:prstGeom>
          <a:noFill/>
        </p:spPr>
        <p:txBody>
          <a:bodyPr wrap="square">
            <a:spAutoFit/>
          </a:bodyPr>
          <a:lstStyle/>
          <a:p>
            <a:pPr defTabSz="914400">
              <a:spcBef>
                <a:spcPct val="0"/>
              </a:spcBef>
            </a:pPr>
            <a:r>
              <a:rPr lang="lv-LV" sz="6500" b="1" dirty="0">
                <a:solidFill>
                  <a:srgbClr val="7030A0"/>
                </a:solidFill>
                <a:latin typeface="+mj-lt"/>
                <a:ea typeface="+mj-ea"/>
                <a:cs typeface="+mj-cs"/>
              </a:rPr>
              <a:t>Aprēķinātās kvotas un atlikumi</a:t>
            </a:r>
          </a:p>
        </p:txBody>
      </p:sp>
    </p:spTree>
    <p:extLst>
      <p:ext uri="{BB962C8B-B14F-4D97-AF65-F5344CB8AC3E}">
        <p14:creationId xmlns:p14="http://schemas.microsoft.com/office/powerpoint/2010/main" val="2921734394"/>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95E61-22B5-B3B5-A738-16FE62A3A274}"/>
              </a:ext>
            </a:extLst>
          </p:cNvPr>
          <p:cNvSpPr>
            <a:spLocks noGrp="1"/>
          </p:cNvSpPr>
          <p:nvPr>
            <p:ph type="title"/>
          </p:nvPr>
        </p:nvSpPr>
        <p:spPr/>
        <p:txBody>
          <a:bodyPr/>
          <a:lstStyle/>
          <a:p>
            <a:r>
              <a:rPr lang="lv-LV" dirty="0"/>
              <a:t>Konsultācijas un atbalsta stundas</a:t>
            </a:r>
          </a:p>
        </p:txBody>
      </p:sp>
      <p:sp>
        <p:nvSpPr>
          <p:cNvPr id="4" name="TextBox 3">
            <a:extLst>
              <a:ext uri="{FF2B5EF4-FFF2-40B4-BE49-F238E27FC236}">
                <a16:creationId xmlns:a16="http://schemas.microsoft.com/office/drawing/2014/main" id="{D3DEB2AC-1DD3-DDD5-6599-A29925C9C236}"/>
              </a:ext>
            </a:extLst>
          </p:cNvPr>
          <p:cNvSpPr txBox="1"/>
          <p:nvPr/>
        </p:nvSpPr>
        <p:spPr>
          <a:xfrm>
            <a:off x="894080" y="4003040"/>
            <a:ext cx="22738080" cy="8402300"/>
          </a:xfrm>
          <a:prstGeom prst="rect">
            <a:avLst/>
          </a:prstGeom>
          <a:noFill/>
        </p:spPr>
        <p:txBody>
          <a:bodyPr wrap="square">
            <a:spAutoFit/>
          </a:bodyPr>
          <a:lstStyle/>
          <a:p>
            <a:r>
              <a:rPr lang="lv-LV" sz="3600" dirty="0">
                <a:latin typeface="Helvitica"/>
              </a:rPr>
              <a:t>Konsultācijas drīkst īstenot </a:t>
            </a:r>
            <a:r>
              <a:rPr lang="lv-LV" sz="3600" b="1" dirty="0">
                <a:latin typeface="Helvitica"/>
              </a:rPr>
              <a:t>tikai klātienē</a:t>
            </a:r>
            <a:r>
              <a:rPr lang="lv-LV" sz="3600" dirty="0">
                <a:latin typeface="Helvitica"/>
              </a:rPr>
              <a:t>.</a:t>
            </a:r>
          </a:p>
          <a:p>
            <a:r>
              <a:rPr lang="lv-LV" sz="3600" dirty="0">
                <a:latin typeface="Helvitica"/>
              </a:rPr>
              <a:t>Maksimālais apjoms vienam izglītojamajam: 1. sem. – 48 st., 2. sem. – 60 st. (bez mentoringa). </a:t>
            </a:r>
          </a:p>
          <a:p>
            <a:r>
              <a:rPr lang="lv-LV" sz="3600" dirty="0">
                <a:latin typeface="Helvitica"/>
              </a:rPr>
              <a:t>Noteikti jāizvērtē izglītojamo noslodze un nebūtu pieļaujama bērna vai jaunieša pārslodze. Ieteicamā noslodze vienam izglītojamajam, bet ne priekšmetam ir: </a:t>
            </a:r>
          </a:p>
          <a:p>
            <a:r>
              <a:rPr lang="lv-LV" sz="3600" dirty="0">
                <a:latin typeface="Helvitica"/>
              </a:rPr>
              <a:t>Lasītprasmes uzlabošanai:</a:t>
            </a:r>
          </a:p>
          <a:p>
            <a:r>
              <a:rPr lang="lv-LV" sz="3600" dirty="0">
                <a:latin typeface="Helvitica"/>
              </a:rPr>
              <a:t>1.-3. klases izglītojamajiem līdz 2 papildu h/nedēļā;</a:t>
            </a:r>
          </a:p>
          <a:p>
            <a:r>
              <a:rPr lang="lv-LV" sz="3600" dirty="0">
                <a:latin typeface="Helvitica"/>
              </a:rPr>
              <a:t>Konsultatīvais atbalsts - līdz 3 papildu h/nedēļā;</a:t>
            </a:r>
          </a:p>
          <a:p>
            <a:r>
              <a:rPr lang="lv-LV" sz="3600" dirty="0">
                <a:latin typeface="Helvitica"/>
              </a:rPr>
              <a:t>Konsultācijas mācību priekšmetos 9. klases nebeidzējiem - līdz 3 papildu h/nedēļā.</a:t>
            </a:r>
          </a:p>
          <a:p>
            <a:endParaRPr lang="lv-LV" sz="3600" dirty="0">
              <a:latin typeface="Helvitica"/>
            </a:endParaRPr>
          </a:p>
          <a:p>
            <a:r>
              <a:rPr lang="lv-LV" sz="3600" dirty="0">
                <a:latin typeface="Helvitica"/>
              </a:rPr>
              <a:t>Individuālais un konsultatīvais atbalsts – tikai 1 izglītojamais. </a:t>
            </a:r>
          </a:p>
          <a:p>
            <a:r>
              <a:rPr lang="lv-LV" sz="3600" dirty="0">
                <a:latin typeface="Helvitica"/>
              </a:rPr>
              <a:t>Šis atbalsts ir paredzēts arī 9. klases otrgadniekiem visos mācību priekšmetos, kuros ir grūtības.</a:t>
            </a:r>
          </a:p>
          <a:p>
            <a:r>
              <a:rPr lang="lv-LV" sz="3600" dirty="0">
                <a:latin typeface="Helvitica"/>
              </a:rPr>
              <a:t>Grupas konsultācijas mācību priekšmetos – 2–3 izglītojamie (tikai izglītojamajiem, kuri nav nokārtojuši 9.klases eksāmenu un tikai tajos priekšmetos).</a:t>
            </a:r>
          </a:p>
          <a:p>
            <a:r>
              <a:rPr lang="lv-LV" sz="3600" dirty="0">
                <a:latin typeface="Helvitica"/>
              </a:rPr>
              <a:t>Lasītprasmei grupu komplektē ar 2-3 izglītojamiem ar vienādām problēmām. Maksimāli 2, ja ir bērni ar uzmanības vai uzvedības traucējumiem.</a:t>
            </a:r>
          </a:p>
        </p:txBody>
      </p:sp>
    </p:spTree>
    <p:extLst>
      <p:ext uri="{BB962C8B-B14F-4D97-AF65-F5344CB8AC3E}">
        <p14:creationId xmlns:p14="http://schemas.microsoft.com/office/powerpoint/2010/main" val="2360841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D960F0F-C6D3-5A80-ED23-19429E137724}"/>
              </a:ext>
            </a:extLst>
          </p:cNvPr>
          <p:cNvSpPr txBox="1"/>
          <p:nvPr/>
        </p:nvSpPr>
        <p:spPr>
          <a:xfrm>
            <a:off x="995680" y="1178560"/>
            <a:ext cx="22412960" cy="11295400"/>
          </a:xfrm>
          <a:prstGeom prst="rect">
            <a:avLst/>
          </a:prstGeom>
          <a:noFill/>
        </p:spPr>
        <p:txBody>
          <a:bodyPr wrap="square">
            <a:spAutoFit/>
          </a:bodyPr>
          <a:lstStyle/>
          <a:p>
            <a:endParaRPr lang="lv-LV" sz="2800" u="sng" dirty="0">
              <a:latin typeface="Helvitica"/>
            </a:endParaRPr>
          </a:p>
          <a:p>
            <a:r>
              <a:rPr lang="lv-LV" sz="2800" b="1" u="sng" dirty="0">
                <a:latin typeface="Helvitica"/>
              </a:rPr>
              <a:t>Kā tiek nodrošināts atbalsts Ukraiņu bērniem?</a:t>
            </a:r>
          </a:p>
          <a:p>
            <a:endParaRPr lang="lv-LV" sz="2800" dirty="0">
              <a:latin typeface="Helvitica"/>
            </a:endParaRPr>
          </a:p>
          <a:p>
            <a:r>
              <a:rPr lang="lv-LV" sz="2800" dirty="0">
                <a:latin typeface="Helvitica"/>
              </a:rPr>
              <a:t>Ukraiņu bērni izglītības iestādēs  var saņemt  konsultatīvo atbalstu sociālās atstumtības mazināšanai, 1.-3.klasē uzlabot lasītprasmi. Plānotas arī Iniciatīvu un Partnerības projektu aktivitātes, kurās varēs iesaistīt emigrantus, reemigrantus un mazākumtautības izglītojamos un viņu ģimenes locekļus, t.sk. Ukrainas pārstāvjus. </a:t>
            </a:r>
          </a:p>
          <a:p>
            <a:endParaRPr lang="lv-LV" sz="2800" dirty="0">
              <a:latin typeface="Helvitica"/>
            </a:endParaRPr>
          </a:p>
          <a:p>
            <a:r>
              <a:rPr lang="lv-LV" sz="2800" b="1" u="sng" dirty="0">
                <a:latin typeface="Helvitica"/>
              </a:rPr>
              <a:t>Vai II modulī konsultatīvo atbalstu drīkst sniegt ne tikai atbalsta personāls vai </a:t>
            </a:r>
            <a:r>
              <a:rPr lang="lv-LV" sz="2800" b="1" u="sng" dirty="0" err="1">
                <a:latin typeface="Helvitica"/>
              </a:rPr>
              <a:t>mentors</a:t>
            </a:r>
            <a:r>
              <a:rPr lang="lv-LV" sz="2800" b="1" u="sng" dirty="0">
                <a:latin typeface="Helvitica"/>
              </a:rPr>
              <a:t>, bet arī pedagogs?</a:t>
            </a:r>
          </a:p>
          <a:p>
            <a:endParaRPr lang="lv-LV" sz="2800" dirty="0">
              <a:latin typeface="Helvitica"/>
            </a:endParaRPr>
          </a:p>
          <a:p>
            <a:r>
              <a:rPr lang="lv-LV" sz="2800" dirty="0">
                <a:latin typeface="Helvitica"/>
              </a:rPr>
              <a:t>Konsultatīvo atbalstu </a:t>
            </a:r>
            <a:r>
              <a:rPr lang="lv-LV" sz="2800" b="1" dirty="0">
                <a:latin typeface="Helvitica"/>
              </a:rPr>
              <a:t>pedagogs nedrīkst sniegt</a:t>
            </a:r>
            <a:r>
              <a:rPr lang="lv-LV" sz="2800" dirty="0">
                <a:latin typeface="Helvitica"/>
              </a:rPr>
              <a:t>. To nodrošina izglītības un skolu psihologs, sociālais pedagogs, pedagoga palīgs, speciālais pedagogs, pedagogs karjeras konsultants, bibliotekārs, skolotājs logopēds, surdotulks, ergoterapeits.</a:t>
            </a:r>
          </a:p>
          <a:p>
            <a:r>
              <a:rPr lang="lv-LV" sz="2800" dirty="0">
                <a:latin typeface="Helvitica"/>
              </a:rPr>
              <a:t>Mentora individuālo atbalstu nodrošina mentors, kurš apguvis mācību programmu šī Projekta ietvaros. </a:t>
            </a:r>
            <a:r>
              <a:rPr lang="lv-LV" sz="2800" dirty="0" err="1">
                <a:latin typeface="Helvitica"/>
              </a:rPr>
              <a:t>Mentoru</a:t>
            </a:r>
            <a:r>
              <a:rPr lang="lv-LV" sz="2800" dirty="0">
                <a:latin typeface="Helvitica"/>
              </a:rPr>
              <a:t> mācības visos Latvijas reģionos plānotas no 2025.gada oktobra līdz decembrim.</a:t>
            </a:r>
          </a:p>
          <a:p>
            <a:endParaRPr lang="lv-LV" sz="2800" dirty="0">
              <a:latin typeface="Helvitica"/>
            </a:endParaRPr>
          </a:p>
          <a:p>
            <a:r>
              <a:rPr lang="lv-LV" sz="2800" b="1" u="sng" dirty="0">
                <a:latin typeface="Helvitica"/>
              </a:rPr>
              <a:t>Vai, īstenojot III moduli (atbalsts lasītprasmes veicināšanai 1.–3. klašu skolēniem), bērniem nepieciešams pedagoģiski medicīniskās komisijas (PMK) atzinums par mācīšanās grūtībām, vai der arī sagatavots atzinums no skolas logopēda, psihologa vai speciālā pedagoga? Vai šie atzinumi ir jāiesniedz projekta administrācijai, vai tie paliek skolas lietvedībā?</a:t>
            </a:r>
          </a:p>
          <a:p>
            <a:endParaRPr lang="lv-LV" sz="2800" dirty="0">
              <a:latin typeface="Helvitica"/>
            </a:endParaRPr>
          </a:p>
          <a:p>
            <a:r>
              <a:rPr lang="lv-LV" sz="2800" dirty="0">
                <a:latin typeface="Helvitica"/>
              </a:rPr>
              <a:t>Lai īstenotu individuālās  lasītprasmes nodarbības, ir nepieciešams pedagoģiski medicīniskās komisijas atzinums vai viens no speciālistu atzinumiem (logopēda, skolotāja logopēda, speciālā pedagoga, klīniskā vai veselības psihologa). Šis atzinums būs jāpievieno interaktīvajā rīkā kā pielikums konkrētajam individuālajam atbalsta plānam sadaļā datnes.</a:t>
            </a:r>
          </a:p>
          <a:p>
            <a:r>
              <a:rPr lang="lv-LV" sz="2800" dirty="0">
                <a:latin typeface="Helvitica"/>
              </a:rPr>
              <a:t>Grupu nodarbībām pietiks ar pedagoga izvērtējumu, izmantojot jau iepriekš sagatavotu lasītprasmes novērtēšanas anketu interaktīvajā rīkā.</a:t>
            </a:r>
          </a:p>
          <a:p>
            <a:endParaRPr lang="lv-LV" sz="2800" dirty="0">
              <a:latin typeface="Helvitica"/>
            </a:endParaRPr>
          </a:p>
          <a:p>
            <a:r>
              <a:rPr lang="lv-LV" sz="2800" b="1" u="sng" dirty="0">
                <a:latin typeface="Helvitica"/>
              </a:rPr>
              <a:t>Vai III modulī lasītprasmes atbalstu drīkst sniegt tikai skolotājs logopēds, speciālais pedagogs, pedagoga palīgs un bibliotekārs, vai arī nodarbības var īstenot klašu skolotāji/audzinātāji?</a:t>
            </a:r>
          </a:p>
          <a:p>
            <a:r>
              <a:rPr lang="lv-LV" sz="2800" dirty="0">
                <a:latin typeface="Helvitica"/>
              </a:rPr>
              <a:t>Ja skolotājs/audzinātājs ir arī logopēds, speciālais pedagogs, pedagoga palīgs vai bibliotekārs, tad var.</a:t>
            </a:r>
          </a:p>
        </p:txBody>
      </p:sp>
    </p:spTree>
    <p:extLst>
      <p:ext uri="{BB962C8B-B14F-4D97-AF65-F5344CB8AC3E}">
        <p14:creationId xmlns:p14="http://schemas.microsoft.com/office/powerpoint/2010/main" val="188870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9A244-205E-24FE-C5FD-6ED3D2BF3532}"/>
              </a:ext>
            </a:extLst>
          </p:cNvPr>
          <p:cNvSpPr>
            <a:spLocks noGrp="1"/>
          </p:cNvSpPr>
          <p:nvPr>
            <p:ph type="title"/>
          </p:nvPr>
        </p:nvSpPr>
        <p:spPr/>
        <p:txBody>
          <a:bodyPr/>
          <a:lstStyle/>
          <a:p>
            <a:r>
              <a:rPr lang="lv-LV" dirty="0"/>
              <a:t>Individuālais atbalsta plāns (IAP)</a:t>
            </a:r>
          </a:p>
        </p:txBody>
      </p:sp>
      <p:sp>
        <p:nvSpPr>
          <p:cNvPr id="4" name="TextBox 3">
            <a:extLst>
              <a:ext uri="{FF2B5EF4-FFF2-40B4-BE49-F238E27FC236}">
                <a16:creationId xmlns:a16="http://schemas.microsoft.com/office/drawing/2014/main" id="{804DAEEC-0371-2BF5-589D-E53945926032}"/>
              </a:ext>
            </a:extLst>
          </p:cNvPr>
          <p:cNvSpPr txBox="1"/>
          <p:nvPr/>
        </p:nvSpPr>
        <p:spPr>
          <a:xfrm>
            <a:off x="894080" y="3901440"/>
            <a:ext cx="22575520" cy="8586966"/>
          </a:xfrm>
          <a:prstGeom prst="rect">
            <a:avLst/>
          </a:prstGeom>
          <a:noFill/>
        </p:spPr>
        <p:txBody>
          <a:bodyPr wrap="square">
            <a:spAutoFit/>
          </a:bodyPr>
          <a:lstStyle/>
          <a:p>
            <a:r>
              <a:rPr lang="lv-LV" sz="2400" b="1" u="sng" dirty="0">
                <a:latin typeface="Helvitica"/>
              </a:rPr>
              <a:t>Kurš no pedagogiem var gatavot plānus? Audzinātājs? Koordinators?</a:t>
            </a:r>
          </a:p>
          <a:p>
            <a:endParaRPr lang="lv-LV" sz="2400" u="sng" dirty="0">
              <a:latin typeface="Helvitica"/>
            </a:endParaRPr>
          </a:p>
          <a:p>
            <a:r>
              <a:rPr lang="lv-LV" sz="2400" dirty="0">
                <a:latin typeface="Helvitica"/>
              </a:rPr>
              <a:t>Šis ir katras izglītības iestādes iekšējais jautājums un to iespējams atrunāt pedagogu vai atbalsta sniedzēja darba līgumos. Svarīgi, lai pedagogs pazītu izglītojamo un viņa situāciju attiecībā uz sociālās atstumtības un PMP riskiem, kā arī būtu gatavs šos riskus izvērtēt pirms plāna sastādīšanas, vēlams, kopā ar izglītojamo un viņa vecākiem vai likumiskajiem pārstāvjiem. Tāpat IAP sagatavotājs ir atbildīgs par plāna izvērtēšanu mācību semestra beigās.</a:t>
            </a:r>
          </a:p>
          <a:p>
            <a:endParaRPr lang="lv-LV" sz="2400" dirty="0">
              <a:latin typeface="Helvitica"/>
            </a:endParaRPr>
          </a:p>
          <a:p>
            <a:r>
              <a:rPr lang="lv-LV" sz="2400" b="1" u="sng" dirty="0">
                <a:latin typeface="Helvitica"/>
              </a:rPr>
              <a:t>Vai pietiek ar jau esošajiem logopēda novērtējumiem un sagatavotajiem individuālajiem plāniem lasītprasmes veicināšanai vai arī vajadzīgi jauni? Vai der skolas logopēda atzinums?</a:t>
            </a:r>
          </a:p>
          <a:p>
            <a:endParaRPr lang="lv-LV" sz="2400" u="sng" dirty="0">
              <a:latin typeface="Helvitica"/>
            </a:endParaRPr>
          </a:p>
          <a:p>
            <a:r>
              <a:rPr lang="lv-LV" sz="2400" dirty="0">
                <a:latin typeface="Helvitica"/>
              </a:rPr>
              <a:t>Ja lasītprasmes veicināšanai plānotas individuālas nodarbības, tad nepieciešams pedagoģiski medicīniskās komisijas atzinums vai logopēda, speciālā pedagoga, klīniskā un veselības psihologa atzinums. Individuālās nodarbībās atbalstu nodrošina skolotājs logopēds vai speciālais pedagogs. Jā, arī skolas logopēds var sagatavot atzinumu.</a:t>
            </a:r>
          </a:p>
          <a:p>
            <a:r>
              <a:rPr lang="lv-LV" sz="2400" dirty="0">
                <a:latin typeface="Helvitica"/>
              </a:rPr>
              <a:t>Logopēds veido jaunu izvērtējumu un atzinumu par individuālo nodarbību nepieciešamību, savukārt, grupu nodarbības var rosināt arī pedagogs, kurš detektē līdzīgas lasītprasmes problēmas vairākiem bērniem. Atzinums ir kā atsevišķs dokuments, kuru jāpievieno Interaktīvajā rīkā, kā pamatojošo dokumentu IAP izstrādei.</a:t>
            </a:r>
          </a:p>
          <a:p>
            <a:r>
              <a:rPr lang="lv-LV" sz="2400" dirty="0">
                <a:latin typeface="Helvitica"/>
              </a:rPr>
              <a:t>Grupu lasītprasmes nodarbību  komplektēšanā pēc iespējām jāievēro dalībnieku lasītprasmes grūtību līdzīgas iezīmes (skat. Vadlīniju 4. pielikumu). Grupu lasītprasmes nodarbības (2-3 izglītojamiem) – nodrošina pedagogs, pedagoga palīgs, bibliotekārs, speciālais pedagogs.</a:t>
            </a:r>
          </a:p>
          <a:p>
            <a:r>
              <a:rPr lang="lv-LV" sz="2400" dirty="0">
                <a:latin typeface="Helvitica"/>
              </a:rPr>
              <a:t>Interaktīvajā rīkā būs jāaizpilda arī anketa LASĪTPRASMES IZVĒRTĒŠANA 1. - 3. KLASEI. Ja tiek plānotas grupu lasītprasmes nodarbības, tad valodas traucējumiem (vismaz dažiem) ir jābūt grupā vienādiem.</a:t>
            </a:r>
          </a:p>
          <a:p>
            <a:endParaRPr lang="lv-LV" sz="2400" dirty="0">
              <a:latin typeface="Helvitica"/>
            </a:endParaRPr>
          </a:p>
          <a:p>
            <a:r>
              <a:rPr lang="lv-LV" sz="2400" b="1" u="sng" dirty="0">
                <a:latin typeface="Helvitica"/>
              </a:rPr>
              <a:t>Vai psihologs drīkst sniegt konsultācijas projektā? Kāda ir nepieciešamā kvalifikācija? Vai jābūt reģistrētam psihologu reģistrā? Kāda ir atbilstošā sertifikācija? </a:t>
            </a:r>
          </a:p>
          <a:p>
            <a:endParaRPr lang="lv-LV" sz="2400" u="sng" dirty="0">
              <a:latin typeface="Helvitica"/>
            </a:endParaRPr>
          </a:p>
          <a:p>
            <a:r>
              <a:rPr lang="lv-LV" sz="2400" dirty="0">
                <a:latin typeface="Helvitica"/>
              </a:rPr>
              <a:t>Konsultatīvo atbalstu drīkst sniegt izglītības vai skolu psihologs vai klīniskais un veselības psihologs.</a:t>
            </a:r>
          </a:p>
        </p:txBody>
      </p:sp>
    </p:spTree>
    <p:extLst>
      <p:ext uri="{BB962C8B-B14F-4D97-AF65-F5344CB8AC3E}">
        <p14:creationId xmlns:p14="http://schemas.microsoft.com/office/powerpoint/2010/main" val="3731316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F0BCC-55D0-89B0-057A-1590AAA0215E}"/>
              </a:ext>
            </a:extLst>
          </p:cNvPr>
          <p:cNvSpPr>
            <a:spLocks noGrp="1"/>
          </p:cNvSpPr>
          <p:nvPr>
            <p:ph type="title"/>
          </p:nvPr>
        </p:nvSpPr>
        <p:spPr/>
        <p:txBody>
          <a:bodyPr/>
          <a:lstStyle/>
          <a:p>
            <a:r>
              <a:rPr lang="lv-LV" dirty="0"/>
              <a:t>Atskaites un Interaktīvais rīks</a:t>
            </a:r>
          </a:p>
        </p:txBody>
      </p:sp>
      <p:sp>
        <p:nvSpPr>
          <p:cNvPr id="4" name="TextBox 3">
            <a:extLst>
              <a:ext uri="{FF2B5EF4-FFF2-40B4-BE49-F238E27FC236}">
                <a16:creationId xmlns:a16="http://schemas.microsoft.com/office/drawing/2014/main" id="{1F3F508B-5553-C287-223D-415E18C99E46}"/>
              </a:ext>
            </a:extLst>
          </p:cNvPr>
          <p:cNvSpPr txBox="1"/>
          <p:nvPr/>
        </p:nvSpPr>
        <p:spPr>
          <a:xfrm>
            <a:off x="853440" y="3982720"/>
            <a:ext cx="22575520" cy="8956298"/>
          </a:xfrm>
          <a:prstGeom prst="rect">
            <a:avLst/>
          </a:prstGeom>
          <a:noFill/>
        </p:spPr>
        <p:txBody>
          <a:bodyPr wrap="square">
            <a:spAutoFit/>
          </a:bodyPr>
          <a:lstStyle/>
          <a:p>
            <a:r>
              <a:rPr lang="lv-LV" sz="3200" dirty="0">
                <a:latin typeface="Helvitica"/>
              </a:rPr>
              <a:t>Finansējuma saņēmējs līdz katra mēneša 10. datumam interaktīvajā rīkā (Projekta mājaslapā </a:t>
            </a:r>
            <a:r>
              <a:rPr lang="lv-LV" sz="3200" dirty="0">
                <a:latin typeface="Helvitica"/>
                <a:hlinkClick r:id="rId2"/>
              </a:rPr>
              <a:t>Partneriem</a:t>
            </a:r>
            <a:r>
              <a:rPr lang="lv-LV" sz="3200" dirty="0">
                <a:latin typeface="Helvitica"/>
              </a:rPr>
              <a:t> ir pieejamas instrukcijas) iesniedz šādu informāciju:</a:t>
            </a:r>
          </a:p>
          <a:p>
            <a:endParaRPr lang="lv-LV" sz="3200" dirty="0">
              <a:latin typeface="Helvitica"/>
            </a:endParaRPr>
          </a:p>
          <a:p>
            <a:pPr marL="342900" indent="-342900">
              <a:buFont typeface="Wingdings" panose="05000000000000000000" pitchFamily="2" charset="2"/>
              <a:buChar char="Ø"/>
            </a:pPr>
            <a:r>
              <a:rPr lang="lv-LV" sz="3200" dirty="0">
                <a:latin typeface="Helvitica"/>
              </a:rPr>
              <a:t>Izglītības iestāde (IAP sagatavotājs) aizpilda “Atbalsta pasākumu īstenošanas grafiku sagatavošana”, norādot faktiski īstenoto darbību apjomu (pamatojoties uz atbalsta pasākumu īstenošanas grafikiem un izglītojamā apliecinošu parakstu).</a:t>
            </a:r>
          </a:p>
          <a:p>
            <a:r>
              <a:rPr lang="lv-LV" sz="3200" dirty="0">
                <a:latin typeface="Helvitica"/>
              </a:rPr>
              <a:t>   Šajā sadaļā plānots, ka būs redzams arī izlietotā finansējuma apjoms un atlikums.</a:t>
            </a:r>
          </a:p>
          <a:p>
            <a:endParaRPr lang="lv-LV" sz="3200" dirty="0">
              <a:latin typeface="Helvitica"/>
            </a:endParaRPr>
          </a:p>
          <a:p>
            <a:pPr marL="342900" indent="-342900">
              <a:buFont typeface="Wingdings" panose="05000000000000000000" pitchFamily="2" charset="2"/>
              <a:buChar char="Ø"/>
            </a:pPr>
            <a:r>
              <a:rPr lang="lv-LV" sz="3200" dirty="0">
                <a:latin typeface="Helvitica"/>
              </a:rPr>
              <a:t>Iestādes vadītājs/atbildīgā persona interaktīvajā rīkā ģenerē “Izglītības iestādes finanšu atskaites sagatavošana”, iekļaujot īstenotos atbalsta pasākumus, un nosūta to saskaņošanai pašvaldībai.</a:t>
            </a:r>
          </a:p>
          <a:p>
            <a:r>
              <a:rPr lang="lv-LV" sz="3200" dirty="0">
                <a:latin typeface="Helvitica"/>
              </a:rPr>
              <a:t>Šī atskaite kalpo kā darba laika uzskaites tabula pie darba devēja.</a:t>
            </a:r>
          </a:p>
          <a:p>
            <a:r>
              <a:rPr lang="lv-LV" sz="3200" dirty="0">
                <a:latin typeface="Helvitica"/>
              </a:rPr>
              <a:t>Pie viena darba devēja ir jāuzrāda visas nostrādātās stundas no visiem finansēšanas avotiem.</a:t>
            </a:r>
          </a:p>
          <a:p>
            <a:r>
              <a:rPr lang="lv-LV" sz="3200" dirty="0">
                <a:latin typeface="Helvitica"/>
              </a:rPr>
              <a:t>Ja noslēgta vienošanās par darbu Projektā pie esošā darba līguma (skolā), atskaitē jānorāda gan Projektā nostrādātās stundas, gan arī stundas, kas finansētas no citiem avotiem.</a:t>
            </a:r>
          </a:p>
          <a:p>
            <a:r>
              <a:rPr lang="lv-LV" sz="3200" dirty="0">
                <a:latin typeface="Helvitica"/>
              </a:rPr>
              <a:t>Ja noslēgts darba līgums (skolā vai pie cita darba devēja), atskaitē norāda tikai Projektā nostrādātās stundas.</a:t>
            </a:r>
          </a:p>
          <a:p>
            <a:endParaRPr lang="lv-LV" sz="3200" dirty="0">
              <a:latin typeface="Helvitica"/>
            </a:endParaRPr>
          </a:p>
          <a:p>
            <a:pPr marL="342900" indent="-342900">
              <a:buFont typeface="Wingdings" panose="05000000000000000000" pitchFamily="2" charset="2"/>
              <a:buChar char="Ø"/>
            </a:pPr>
            <a:r>
              <a:rPr lang="lv-LV" sz="3200" dirty="0">
                <a:latin typeface="Helvitica"/>
              </a:rPr>
              <a:t>Pašvaldības koordinators interaktīvajā rīkā ģenerē un iesniedz “Pašvaldības finanšu atskaites sagatavošana”.</a:t>
            </a:r>
          </a:p>
          <a:p>
            <a:r>
              <a:rPr lang="lv-LV" sz="3200" dirty="0">
                <a:latin typeface="Helvitica"/>
              </a:rPr>
              <a:t>Interaktīvajam rīkam nepieciešamības gadījumā ir iespējams pievienot arī grāmatvežus ar lomu “pašvaldību koordinators”, iesniedzot attiecīgu pieprasījumu.</a:t>
            </a:r>
          </a:p>
        </p:txBody>
      </p:sp>
    </p:spTree>
    <p:extLst>
      <p:ext uri="{BB962C8B-B14F-4D97-AF65-F5344CB8AC3E}">
        <p14:creationId xmlns:p14="http://schemas.microsoft.com/office/powerpoint/2010/main" val="3290840322"/>
      </p:ext>
    </p:extLst>
  </p:cSld>
  <p:clrMapOvr>
    <a:masterClrMapping/>
  </p:clrMapOvr>
</p:sld>
</file>

<file path=ppt/theme/theme1.xml><?xml version="1.0" encoding="utf-8"?>
<a:theme xmlns:a="http://schemas.openxmlformats.org/drawingml/2006/main" name="Dividend">
  <a:themeElements>
    <a:clrScheme name="Custom 8">
      <a:dk1>
        <a:sysClr val="windowText" lastClr="000000"/>
      </a:dk1>
      <a:lt1>
        <a:sysClr val="window" lastClr="FFFFFF"/>
      </a:lt1>
      <a:dk2>
        <a:srgbClr val="373545"/>
      </a:dk2>
      <a:lt2>
        <a:srgbClr val="DCD8DC"/>
      </a:lt2>
      <a:accent1>
        <a:srgbClr val="68498E"/>
      </a:accent1>
      <a:accent2>
        <a:srgbClr val="8784C7"/>
      </a:accent2>
      <a:accent3>
        <a:srgbClr val="A2D06D"/>
      </a:accent3>
      <a:accent4>
        <a:srgbClr val="D5E041"/>
      </a:accent4>
      <a:accent5>
        <a:srgbClr val="005BAA"/>
      </a:accent5>
      <a:accent6>
        <a:srgbClr val="24135F"/>
      </a:accent6>
      <a:hlink>
        <a:srgbClr val="00B0F0"/>
      </a:hlink>
      <a:folHlink>
        <a:srgbClr val="68498E"/>
      </a:folHlink>
    </a:clrScheme>
    <a:fontScheme name="Custom 1">
      <a:majorFont>
        <a:latin typeface="Moranga Black"/>
        <a:ea typeface=""/>
        <a:cs typeface=""/>
      </a:majorFont>
      <a:minorFont>
        <a:latin typeface="Inter 28pt"/>
        <a:ea typeface=""/>
        <a:cs typeface=""/>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White">
  <a:themeElements>
    <a:clrScheme name="White">
      <a:dk1>
        <a:srgbClr val="000000"/>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TM03457464[[fn=Dividend]]</Template>
  <TotalTime>121</TotalTime>
  <Words>1942</Words>
  <Application>Microsoft Office PowerPoint</Application>
  <PresentationFormat>Custom</PresentationFormat>
  <Paragraphs>130</Paragraphs>
  <Slides>12</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Helvetica</vt:lpstr>
      <vt:lpstr>Helvetica Neue</vt:lpstr>
      <vt:lpstr>Helvitica</vt:lpstr>
      <vt:lpstr>Inter 28pt</vt:lpstr>
      <vt:lpstr>Moranga Black</vt:lpstr>
      <vt:lpstr>Wingdings</vt:lpstr>
      <vt:lpstr>Wingdings 2</vt:lpstr>
      <vt:lpstr>Dividend</vt:lpstr>
      <vt:lpstr>ESF+ projekta "Skola - kopienā" seminārs sadarbības partneriem par aktuālajiem finanšu jautājumiem</vt:lpstr>
      <vt:lpstr>   Līgumi un nodarbinātības forma </vt:lpstr>
      <vt:lpstr>Darba samaksa un likmes </vt:lpstr>
      <vt:lpstr>Vienas vienības metodikas likme (izņemot surdotulka un ergoterapeita atbalsta konsultāciju izmaksas, kuras ir attiecināmas kā faktiskās izmaksas) </vt:lpstr>
      <vt:lpstr>Kvotas</vt:lpstr>
      <vt:lpstr>Konsultācijas un atbalsta stundas</vt:lpstr>
      <vt:lpstr>PowerPoint Presentation</vt:lpstr>
      <vt:lpstr>Individuālais atbalsta plāns (IAP)</vt:lpstr>
      <vt:lpstr>Atskaites un Interaktīvais rīks</vt:lpstr>
      <vt:lpstr>PowerPoint Presentation</vt:lpstr>
      <vt:lpstr>Citas atbildes jautājumiem:</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Andris</dc:creator>
  <cp:lastModifiedBy>Aija Kalvāne</cp:lastModifiedBy>
  <cp:revision>152</cp:revision>
  <dcterms:modified xsi:type="dcterms:W3CDTF">2025-11-05T09:04:06Z</dcterms:modified>
</cp:coreProperties>
</file>